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5"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Roboto Black"/>
      <p:bold r:id="rId43"/>
      <p:boldItalic r:id="rId44"/>
    </p:embeddedFont>
    <p:embeddedFont>
      <p:font typeface="Roboto Thin"/>
      <p:regular r:id="rId45"/>
      <p:bold r:id="rId46"/>
      <p:italic r:id="rId47"/>
      <p:boldItalic r:id="rId48"/>
    </p:embeddedFont>
    <p:embeddedFont>
      <p:font typeface="Proxima Nova"/>
      <p:regular r:id="rId49"/>
      <p:bold r:id="rId50"/>
      <p:italic r:id="rId51"/>
      <p:boldItalic r:id="rId52"/>
    </p:embeddedFont>
    <p:embeddedFont>
      <p:font typeface="Didact Gothic"/>
      <p:regular r:id="rId53"/>
    </p:embeddedFont>
    <p:embeddedFont>
      <p:font typeface="Roboto Mono Thin"/>
      <p:regular r:id="rId54"/>
      <p:bold r:id="rId55"/>
      <p:italic r:id="rId56"/>
      <p:boldItalic r:id="rId57"/>
    </p:embeddedFont>
    <p:embeddedFont>
      <p:font typeface="Proxima Nova Semibold"/>
      <p:regular r:id="rId58"/>
      <p:bold r:id="rId59"/>
      <p:boldItalic r:id="rId60"/>
    </p:embeddedFont>
    <p:embeddedFont>
      <p:font typeface="Roboto Light"/>
      <p:regular r:id="rId61"/>
      <p:bold r:id="rId62"/>
      <p:italic r:id="rId63"/>
      <p:boldItalic r:id="rId64"/>
    </p:embeddedFont>
    <p:embeddedFont>
      <p:font typeface="Bree Serif"/>
      <p:regular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obotoBlack-boldItalic.fntdata"/><Relationship Id="rId43" Type="http://schemas.openxmlformats.org/officeDocument/2006/relationships/font" Target="fonts/RobotoBlack-bold.fntdata"/><Relationship Id="rId46" Type="http://schemas.openxmlformats.org/officeDocument/2006/relationships/font" Target="fonts/RobotoThin-bold.fntdata"/><Relationship Id="rId45" Type="http://schemas.openxmlformats.org/officeDocument/2006/relationships/font" Target="fonts/RobotoThin-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Thin-boldItalic.fntdata"/><Relationship Id="rId47" Type="http://schemas.openxmlformats.org/officeDocument/2006/relationships/font" Target="fonts/RobotoThin-italic.fntdata"/><Relationship Id="rId49" Type="http://schemas.openxmlformats.org/officeDocument/2006/relationships/font" Target="fonts/ProximaNova-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Light-bold.fntdata"/><Relationship Id="rId61" Type="http://schemas.openxmlformats.org/officeDocument/2006/relationships/font" Target="fonts/RobotoLight-regular.fntdata"/><Relationship Id="rId20" Type="http://schemas.openxmlformats.org/officeDocument/2006/relationships/slide" Target="slides/slide15.xml"/><Relationship Id="rId64" Type="http://schemas.openxmlformats.org/officeDocument/2006/relationships/font" Target="fonts/RobotoLight-boldItalic.fntdata"/><Relationship Id="rId63" Type="http://schemas.openxmlformats.org/officeDocument/2006/relationships/font" Target="fonts/RobotoLight-italic.fntdata"/><Relationship Id="rId22" Type="http://schemas.openxmlformats.org/officeDocument/2006/relationships/slide" Target="slides/slide17.xml"/><Relationship Id="rId21" Type="http://schemas.openxmlformats.org/officeDocument/2006/relationships/slide" Target="slides/slide16.xml"/><Relationship Id="rId65" Type="http://schemas.openxmlformats.org/officeDocument/2006/relationships/font" Target="fonts/BreeSerif-regular.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ProximaNovaSemibold-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DidactGothic-regular.fntdata"/><Relationship Id="rId52" Type="http://schemas.openxmlformats.org/officeDocument/2006/relationships/font" Target="fonts/ProximaNova-boldItalic.fntdata"/><Relationship Id="rId11" Type="http://schemas.openxmlformats.org/officeDocument/2006/relationships/slide" Target="slides/slide6.xml"/><Relationship Id="rId55" Type="http://schemas.openxmlformats.org/officeDocument/2006/relationships/font" Target="fonts/RobotoMonoThin-bold.fntdata"/><Relationship Id="rId10" Type="http://schemas.openxmlformats.org/officeDocument/2006/relationships/slide" Target="slides/slide5.xml"/><Relationship Id="rId54" Type="http://schemas.openxmlformats.org/officeDocument/2006/relationships/font" Target="fonts/RobotoMonoThin-regular.fntdata"/><Relationship Id="rId13" Type="http://schemas.openxmlformats.org/officeDocument/2006/relationships/slide" Target="slides/slide8.xml"/><Relationship Id="rId57" Type="http://schemas.openxmlformats.org/officeDocument/2006/relationships/font" Target="fonts/RobotoMonoThin-boldItalic.fntdata"/><Relationship Id="rId12" Type="http://schemas.openxmlformats.org/officeDocument/2006/relationships/slide" Target="slides/slide7.xml"/><Relationship Id="rId56" Type="http://schemas.openxmlformats.org/officeDocument/2006/relationships/font" Target="fonts/RobotoMonoThin-italic.fntdata"/><Relationship Id="rId15" Type="http://schemas.openxmlformats.org/officeDocument/2006/relationships/slide" Target="slides/slide10.xml"/><Relationship Id="rId59" Type="http://schemas.openxmlformats.org/officeDocument/2006/relationships/font" Target="fonts/ProximaNovaSemibold-bold.fntdata"/><Relationship Id="rId14" Type="http://schemas.openxmlformats.org/officeDocument/2006/relationships/slide" Target="slides/slide9.xml"/><Relationship Id="rId58" Type="http://schemas.openxmlformats.org/officeDocument/2006/relationships/font" Target="fonts/ProximaNovaSemibold-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jp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7" name="Shape 597"/>
        <p:cNvGrpSpPr/>
        <p:nvPr/>
      </p:nvGrpSpPr>
      <p:grpSpPr>
        <a:xfrm>
          <a:off x="0" y="0"/>
          <a:ext cx="0" cy="0"/>
          <a:chOff x="0" y="0"/>
          <a:chExt cx="0" cy="0"/>
        </a:xfrm>
      </p:grpSpPr>
      <p:sp>
        <p:nvSpPr>
          <p:cNvPr id="598" name="Google Shape;598;g5bb3dc62fd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5bb3dc62fd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2" name="Shape 612"/>
        <p:cNvGrpSpPr/>
        <p:nvPr/>
      </p:nvGrpSpPr>
      <p:grpSpPr>
        <a:xfrm>
          <a:off x="0" y="0"/>
          <a:ext cx="0" cy="0"/>
          <a:chOff x="0" y="0"/>
          <a:chExt cx="0" cy="0"/>
        </a:xfrm>
      </p:grpSpPr>
      <p:sp>
        <p:nvSpPr>
          <p:cNvPr id="613" name="Google Shape;613;g5bbcd31a2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5bbcd31a2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4" name="Shape 644"/>
        <p:cNvGrpSpPr/>
        <p:nvPr/>
      </p:nvGrpSpPr>
      <p:grpSpPr>
        <a:xfrm>
          <a:off x="0" y="0"/>
          <a:ext cx="0" cy="0"/>
          <a:chOff x="0" y="0"/>
          <a:chExt cx="0" cy="0"/>
        </a:xfrm>
      </p:grpSpPr>
      <p:sp>
        <p:nvSpPr>
          <p:cNvPr id="645" name="Google Shape;645;g5bb3dc62fd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5bb3dc62fd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8" name="Shape 658"/>
        <p:cNvGrpSpPr/>
        <p:nvPr/>
      </p:nvGrpSpPr>
      <p:grpSpPr>
        <a:xfrm>
          <a:off x="0" y="0"/>
          <a:ext cx="0" cy="0"/>
          <a:chOff x="0" y="0"/>
          <a:chExt cx="0" cy="0"/>
        </a:xfrm>
      </p:grpSpPr>
      <p:sp>
        <p:nvSpPr>
          <p:cNvPr id="659" name="Google Shape;659;g5bb3dc62fd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5bb3dc62fd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5" name="Shape 695"/>
        <p:cNvGrpSpPr/>
        <p:nvPr/>
      </p:nvGrpSpPr>
      <p:grpSpPr>
        <a:xfrm>
          <a:off x="0" y="0"/>
          <a:ext cx="0" cy="0"/>
          <a:chOff x="0" y="0"/>
          <a:chExt cx="0" cy="0"/>
        </a:xfrm>
      </p:grpSpPr>
      <p:sp>
        <p:nvSpPr>
          <p:cNvPr id="696" name="Google Shape;696;g5bb3dc62fd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5bb3dc62fd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3" name="Shape 743"/>
        <p:cNvGrpSpPr/>
        <p:nvPr/>
      </p:nvGrpSpPr>
      <p:grpSpPr>
        <a:xfrm>
          <a:off x="0" y="0"/>
          <a:ext cx="0" cy="0"/>
          <a:chOff x="0" y="0"/>
          <a:chExt cx="0" cy="0"/>
        </a:xfrm>
      </p:grpSpPr>
      <p:sp>
        <p:nvSpPr>
          <p:cNvPr id="744" name="Google Shape;744;g5bb3dc62f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5bb3dc62f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5" name="Shape 995"/>
        <p:cNvGrpSpPr/>
        <p:nvPr/>
      </p:nvGrpSpPr>
      <p:grpSpPr>
        <a:xfrm>
          <a:off x="0" y="0"/>
          <a:ext cx="0" cy="0"/>
          <a:chOff x="0" y="0"/>
          <a:chExt cx="0" cy="0"/>
        </a:xfrm>
      </p:grpSpPr>
      <p:sp>
        <p:nvSpPr>
          <p:cNvPr id="996" name="Google Shape;996;g5bb3dc62fd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5bb3dc62fd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8" name="Shape 1058"/>
        <p:cNvGrpSpPr/>
        <p:nvPr/>
      </p:nvGrpSpPr>
      <p:grpSpPr>
        <a:xfrm>
          <a:off x="0" y="0"/>
          <a:ext cx="0" cy="0"/>
          <a:chOff x="0" y="0"/>
          <a:chExt cx="0" cy="0"/>
        </a:xfrm>
      </p:grpSpPr>
      <p:sp>
        <p:nvSpPr>
          <p:cNvPr id="1059" name="Google Shape;1059;g5bb3dc62fd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5bb3dc62fd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0" name="Shape 1100"/>
        <p:cNvGrpSpPr/>
        <p:nvPr/>
      </p:nvGrpSpPr>
      <p:grpSpPr>
        <a:xfrm>
          <a:off x="0" y="0"/>
          <a:ext cx="0" cy="0"/>
          <a:chOff x="0" y="0"/>
          <a:chExt cx="0" cy="0"/>
        </a:xfrm>
      </p:grpSpPr>
      <p:sp>
        <p:nvSpPr>
          <p:cNvPr id="1101" name="Google Shape;1101;g5bb3dc62fd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5bb3dc62fd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8" name="Shape 1118"/>
        <p:cNvGrpSpPr/>
        <p:nvPr/>
      </p:nvGrpSpPr>
      <p:grpSpPr>
        <a:xfrm>
          <a:off x="0" y="0"/>
          <a:ext cx="0" cy="0"/>
          <a:chOff x="0" y="0"/>
          <a:chExt cx="0" cy="0"/>
        </a:xfrm>
      </p:grpSpPr>
      <p:sp>
        <p:nvSpPr>
          <p:cNvPr id="1119" name="Google Shape;1119;g5d5c1b5eee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5d5c1b5eee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5c99e1ede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5c99e1ede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3" name="Shape 1273"/>
        <p:cNvGrpSpPr/>
        <p:nvPr/>
      </p:nvGrpSpPr>
      <p:grpSpPr>
        <a:xfrm>
          <a:off x="0" y="0"/>
          <a:ext cx="0" cy="0"/>
          <a:chOff x="0" y="0"/>
          <a:chExt cx="0" cy="0"/>
        </a:xfrm>
      </p:grpSpPr>
      <p:sp>
        <p:nvSpPr>
          <p:cNvPr id="1274" name="Google Shape;1274;g5d5c1b5eee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5d5c1b5eee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9" name="Shape 1279"/>
        <p:cNvGrpSpPr/>
        <p:nvPr/>
      </p:nvGrpSpPr>
      <p:grpSpPr>
        <a:xfrm>
          <a:off x="0" y="0"/>
          <a:ext cx="0" cy="0"/>
          <a:chOff x="0" y="0"/>
          <a:chExt cx="0" cy="0"/>
        </a:xfrm>
      </p:grpSpPr>
      <p:sp>
        <p:nvSpPr>
          <p:cNvPr id="1280" name="Google Shape;1280;g5d5c1b5eee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5d5c1b5eee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5" name="Shape 1285"/>
        <p:cNvGrpSpPr/>
        <p:nvPr/>
      </p:nvGrpSpPr>
      <p:grpSpPr>
        <a:xfrm>
          <a:off x="0" y="0"/>
          <a:ext cx="0" cy="0"/>
          <a:chOff x="0" y="0"/>
          <a:chExt cx="0" cy="0"/>
        </a:xfrm>
      </p:grpSpPr>
      <p:sp>
        <p:nvSpPr>
          <p:cNvPr id="1286" name="Google Shape;1286;g5fb8c01d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5fb8c01d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2" name="Shape 1292"/>
        <p:cNvGrpSpPr/>
        <p:nvPr/>
      </p:nvGrpSpPr>
      <p:grpSpPr>
        <a:xfrm>
          <a:off x="0" y="0"/>
          <a:ext cx="0" cy="0"/>
          <a:chOff x="0" y="0"/>
          <a:chExt cx="0" cy="0"/>
        </a:xfrm>
      </p:grpSpPr>
      <p:sp>
        <p:nvSpPr>
          <p:cNvPr id="1293" name="Google Shape;1293;g5fb8c01da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5fb8c01da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8" name="Shape 1308"/>
        <p:cNvGrpSpPr/>
        <p:nvPr/>
      </p:nvGrpSpPr>
      <p:grpSpPr>
        <a:xfrm>
          <a:off x="0" y="0"/>
          <a:ext cx="0" cy="0"/>
          <a:chOff x="0" y="0"/>
          <a:chExt cx="0" cy="0"/>
        </a:xfrm>
      </p:grpSpPr>
      <p:sp>
        <p:nvSpPr>
          <p:cNvPr id="1309" name="Google Shape;1309;g5fb8c01da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5fb8c01da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9" name="Shape 3799"/>
        <p:cNvGrpSpPr/>
        <p:nvPr/>
      </p:nvGrpSpPr>
      <p:grpSpPr>
        <a:xfrm>
          <a:off x="0" y="0"/>
          <a:ext cx="0" cy="0"/>
          <a:chOff x="0" y="0"/>
          <a:chExt cx="0" cy="0"/>
        </a:xfrm>
      </p:grpSpPr>
      <p:sp>
        <p:nvSpPr>
          <p:cNvPr id="3800" name="Google Shape;3800;g5fb8c01da4_0_2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1" name="Google Shape;3801;g5fb8c01da4_0_2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5" name="Shape 4415"/>
        <p:cNvGrpSpPr/>
        <p:nvPr/>
      </p:nvGrpSpPr>
      <p:grpSpPr>
        <a:xfrm>
          <a:off x="0" y="0"/>
          <a:ext cx="0" cy="0"/>
          <a:chOff x="0" y="0"/>
          <a:chExt cx="0" cy="0"/>
        </a:xfrm>
      </p:grpSpPr>
      <p:sp>
        <p:nvSpPr>
          <p:cNvPr id="4416" name="Google Shape;4416;g5fb8c01da4_0_3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7" name="Google Shape;4417;g5fb8c01da4_0_3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5" name="Shape 5125"/>
        <p:cNvGrpSpPr/>
        <p:nvPr/>
      </p:nvGrpSpPr>
      <p:grpSpPr>
        <a:xfrm>
          <a:off x="0" y="0"/>
          <a:ext cx="0" cy="0"/>
          <a:chOff x="0" y="0"/>
          <a:chExt cx="0" cy="0"/>
        </a:xfrm>
      </p:grpSpPr>
      <p:sp>
        <p:nvSpPr>
          <p:cNvPr id="5126" name="Google Shape;5126;g5fb8c01da4_0_3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7" name="Google Shape;5127;g5fb8c01da4_0_3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21" name="Shape 5521"/>
        <p:cNvGrpSpPr/>
        <p:nvPr/>
      </p:nvGrpSpPr>
      <p:grpSpPr>
        <a:xfrm>
          <a:off x="0" y="0"/>
          <a:ext cx="0" cy="0"/>
          <a:chOff x="0" y="0"/>
          <a:chExt cx="0" cy="0"/>
        </a:xfrm>
      </p:grpSpPr>
      <p:sp>
        <p:nvSpPr>
          <p:cNvPr id="5522" name="Google Shape;5522;g5fb8c01da4_0_4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3" name="Google Shape;5523;g5fb8c01da4_0_4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14" name="Shape 6114"/>
        <p:cNvGrpSpPr/>
        <p:nvPr/>
      </p:nvGrpSpPr>
      <p:grpSpPr>
        <a:xfrm>
          <a:off x="0" y="0"/>
          <a:ext cx="0" cy="0"/>
          <a:chOff x="0" y="0"/>
          <a:chExt cx="0" cy="0"/>
        </a:xfrm>
      </p:grpSpPr>
      <p:sp>
        <p:nvSpPr>
          <p:cNvPr id="6115" name="Google Shape;6115;g5fb8c01da4_0_4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6" name="Google Shape;6116;g5fb8c01da4_0_4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49" name="Shape 6649"/>
        <p:cNvGrpSpPr/>
        <p:nvPr/>
      </p:nvGrpSpPr>
      <p:grpSpPr>
        <a:xfrm>
          <a:off x="0" y="0"/>
          <a:ext cx="0" cy="0"/>
          <a:chOff x="0" y="0"/>
          <a:chExt cx="0" cy="0"/>
        </a:xfrm>
      </p:grpSpPr>
      <p:sp>
        <p:nvSpPr>
          <p:cNvPr id="6650" name="Google Shape;6650;g5fb8c01da4_0_5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1" name="Google Shape;6651;g5fb8c01da4_0_5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34" name="Shape 6934"/>
        <p:cNvGrpSpPr/>
        <p:nvPr/>
      </p:nvGrpSpPr>
      <p:grpSpPr>
        <a:xfrm>
          <a:off x="0" y="0"/>
          <a:ext cx="0" cy="0"/>
          <a:chOff x="0" y="0"/>
          <a:chExt cx="0" cy="0"/>
        </a:xfrm>
      </p:grpSpPr>
      <p:sp>
        <p:nvSpPr>
          <p:cNvPr id="6935" name="Google Shape;6935;g5fb8c01da4_0_5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6" name="Google Shape;6936;g5fb8c01da4_0_5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76" name="Shape 7376"/>
        <p:cNvGrpSpPr/>
        <p:nvPr/>
      </p:nvGrpSpPr>
      <p:grpSpPr>
        <a:xfrm>
          <a:off x="0" y="0"/>
          <a:ext cx="0" cy="0"/>
          <a:chOff x="0" y="0"/>
          <a:chExt cx="0" cy="0"/>
        </a:xfrm>
      </p:grpSpPr>
      <p:sp>
        <p:nvSpPr>
          <p:cNvPr id="7377" name="Google Shape;7377;g5fb8c01da4_0_6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8" name="Google Shape;7378;g5fb8c01da4_0_6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42" name="Shape 7742"/>
        <p:cNvGrpSpPr/>
        <p:nvPr/>
      </p:nvGrpSpPr>
      <p:grpSpPr>
        <a:xfrm>
          <a:off x="0" y="0"/>
          <a:ext cx="0" cy="0"/>
          <a:chOff x="0" y="0"/>
          <a:chExt cx="0" cy="0"/>
        </a:xfrm>
      </p:grpSpPr>
      <p:sp>
        <p:nvSpPr>
          <p:cNvPr id="7743" name="Google Shape;7743;g5fb8c01da4_0_6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4" name="Google Shape;7744;g5fb8c01da4_0_6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46" name="Shape 8246"/>
        <p:cNvGrpSpPr/>
        <p:nvPr/>
      </p:nvGrpSpPr>
      <p:grpSpPr>
        <a:xfrm>
          <a:off x="0" y="0"/>
          <a:ext cx="0" cy="0"/>
          <a:chOff x="0" y="0"/>
          <a:chExt cx="0" cy="0"/>
        </a:xfrm>
      </p:grpSpPr>
      <p:sp>
        <p:nvSpPr>
          <p:cNvPr id="8247" name="Google Shape;8247;g5fb8c01da4_0_6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8" name="Google Shape;8248;g5fb8c01da4_0_6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42" name="Shape 8642"/>
        <p:cNvGrpSpPr/>
        <p:nvPr/>
      </p:nvGrpSpPr>
      <p:grpSpPr>
        <a:xfrm>
          <a:off x="0" y="0"/>
          <a:ext cx="0" cy="0"/>
          <a:chOff x="0" y="0"/>
          <a:chExt cx="0" cy="0"/>
        </a:xfrm>
      </p:grpSpPr>
      <p:sp>
        <p:nvSpPr>
          <p:cNvPr id="8643" name="Google Shape;8643;g5fb8c01da4_0_7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4" name="Google Shape;8644;g5fb8c01da4_0_7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85" name="Shape 9185"/>
        <p:cNvGrpSpPr/>
        <p:nvPr/>
      </p:nvGrpSpPr>
      <p:grpSpPr>
        <a:xfrm>
          <a:off x="0" y="0"/>
          <a:ext cx="0" cy="0"/>
          <a:chOff x="0" y="0"/>
          <a:chExt cx="0" cy="0"/>
        </a:xfrm>
      </p:grpSpPr>
      <p:sp>
        <p:nvSpPr>
          <p:cNvPr id="9186" name="Google Shape;9186;g5fb8c01da4_0_7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7" name="Google Shape;9187;g5fb8c01da4_0_7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56" name="Shape 9656"/>
        <p:cNvGrpSpPr/>
        <p:nvPr/>
      </p:nvGrpSpPr>
      <p:grpSpPr>
        <a:xfrm>
          <a:off x="0" y="0"/>
          <a:ext cx="0" cy="0"/>
          <a:chOff x="0" y="0"/>
          <a:chExt cx="0" cy="0"/>
        </a:xfrm>
      </p:grpSpPr>
      <p:sp>
        <p:nvSpPr>
          <p:cNvPr id="9657" name="Google Shape;9657;g5fb8c01da4_0_8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8" name="Google Shape;9658;g5fb8c01da4_0_8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5dc4e38d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5dc4e38d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5c99e1ede3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5c99e1ede3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5d564c3ce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5d564c3ce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8" name="Shape 438"/>
        <p:cNvGrpSpPr/>
        <p:nvPr/>
      </p:nvGrpSpPr>
      <p:grpSpPr>
        <a:xfrm>
          <a:off x="0" y="0"/>
          <a:ext cx="0" cy="0"/>
          <a:chOff x="0" y="0"/>
          <a:chExt cx="0" cy="0"/>
        </a:xfrm>
      </p:grpSpPr>
      <p:sp>
        <p:nvSpPr>
          <p:cNvPr id="439" name="Google Shape;439;g5dc4e38d7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5dc4e38d7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5" name="Shape 555"/>
        <p:cNvGrpSpPr/>
        <p:nvPr/>
      </p:nvGrpSpPr>
      <p:grpSpPr>
        <a:xfrm>
          <a:off x="0" y="0"/>
          <a:ext cx="0" cy="0"/>
          <a:chOff x="0" y="0"/>
          <a:chExt cx="0" cy="0"/>
        </a:xfrm>
      </p:grpSpPr>
      <p:sp>
        <p:nvSpPr>
          <p:cNvPr id="556" name="Google Shape;556;g5bb3dc62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5bb3dc62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48FFD5"/>
              </a:buClr>
              <a:buSzPts val="3000"/>
              <a:buFont typeface="Roboto Black"/>
              <a:buNone/>
              <a:defRPr b="0" sz="300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SOURCES">
  <p:cSld name="TITLE_1_1_2_1_1_1">
    <p:bg>
      <p:bgPr>
        <a:solidFill>
          <a:srgbClr val="48FFD5"/>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bg>
      <p:bgPr>
        <a:solidFill>
          <a:srgbClr val="FFFFFF"/>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100" name="Shape 1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Font typeface="Roboto Black"/>
              <a:buNone/>
              <a:defRPr b="0" sz="36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5200"/>
              <a:buNone/>
              <a:defRPr sz="5200">
                <a:solidFill>
                  <a:srgbClr val="FFFFFF"/>
                </a:solidFill>
              </a:defRPr>
            </a:lvl2pPr>
            <a:lvl3pPr lvl="2" rtl="0" algn="r">
              <a:spcBef>
                <a:spcPts val="0"/>
              </a:spcBef>
              <a:spcAft>
                <a:spcPts val="0"/>
              </a:spcAft>
              <a:buClr>
                <a:srgbClr val="FFFFFF"/>
              </a:buClr>
              <a:buSzPts val="5200"/>
              <a:buNone/>
              <a:defRPr sz="5200">
                <a:solidFill>
                  <a:srgbClr val="FFFFFF"/>
                </a:solidFill>
              </a:defRPr>
            </a:lvl3pPr>
            <a:lvl4pPr lvl="3" rtl="0" algn="r">
              <a:spcBef>
                <a:spcPts val="0"/>
              </a:spcBef>
              <a:spcAft>
                <a:spcPts val="0"/>
              </a:spcAft>
              <a:buClr>
                <a:srgbClr val="FFFFFF"/>
              </a:buClr>
              <a:buSzPts val="5200"/>
              <a:buNone/>
              <a:defRPr sz="5200">
                <a:solidFill>
                  <a:srgbClr val="FFFFFF"/>
                </a:solidFill>
              </a:defRPr>
            </a:lvl4pPr>
            <a:lvl5pPr lvl="4" rtl="0" algn="r">
              <a:spcBef>
                <a:spcPts val="0"/>
              </a:spcBef>
              <a:spcAft>
                <a:spcPts val="0"/>
              </a:spcAft>
              <a:buClr>
                <a:srgbClr val="FFFFFF"/>
              </a:buClr>
              <a:buSzPts val="5200"/>
              <a:buNone/>
              <a:defRPr sz="5200">
                <a:solidFill>
                  <a:srgbClr val="FFFFFF"/>
                </a:solidFill>
              </a:defRPr>
            </a:lvl5pPr>
            <a:lvl6pPr lvl="5" rtl="0" algn="r">
              <a:spcBef>
                <a:spcPts val="0"/>
              </a:spcBef>
              <a:spcAft>
                <a:spcPts val="0"/>
              </a:spcAft>
              <a:buClr>
                <a:srgbClr val="FFFFFF"/>
              </a:buClr>
              <a:buSzPts val="5200"/>
              <a:buNone/>
              <a:defRPr sz="5200">
                <a:solidFill>
                  <a:srgbClr val="FFFFFF"/>
                </a:solidFill>
              </a:defRPr>
            </a:lvl6pPr>
            <a:lvl7pPr lvl="6" rtl="0" algn="r">
              <a:spcBef>
                <a:spcPts val="0"/>
              </a:spcBef>
              <a:spcAft>
                <a:spcPts val="0"/>
              </a:spcAft>
              <a:buClr>
                <a:srgbClr val="FFFFFF"/>
              </a:buClr>
              <a:buSzPts val="5200"/>
              <a:buNone/>
              <a:defRPr sz="5200">
                <a:solidFill>
                  <a:srgbClr val="FFFFFF"/>
                </a:solidFill>
              </a:defRPr>
            </a:lvl7pPr>
            <a:lvl8pPr lvl="7" rtl="0" algn="r">
              <a:spcBef>
                <a:spcPts val="0"/>
              </a:spcBef>
              <a:spcAft>
                <a:spcPts val="0"/>
              </a:spcAft>
              <a:buClr>
                <a:srgbClr val="FFFFFF"/>
              </a:buClr>
              <a:buSzPts val="5200"/>
              <a:buNone/>
              <a:defRPr sz="5200">
                <a:solidFill>
                  <a:srgbClr val="FFFFFF"/>
                </a:solidFill>
              </a:defRPr>
            </a:lvl8pPr>
            <a:lvl9pPr lvl="8" rtl="0" algn="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3.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gradFill>
          <a:gsLst>
            <a:gs pos="0">
              <a:srgbClr val="052643"/>
            </a:gs>
            <a:gs pos="100000">
              <a:srgbClr val="041523"/>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indent="-317500" lvl="1" marL="914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indent="-317500" lvl="2" marL="1371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indent="-317500" lvl="3" marL="18288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indent="-317500" lvl="4" marL="22860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indent="-317500" lvl="5" marL="27432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indent="-317500" lvl="6" marL="3200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indent="-317500" lvl="7" marL="3657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indent="-317500" lvl="8" marL="41148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E2A47"/>
        </a:soli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9" name="Google Shape;99;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5.jpg"/><Relationship Id="rId4" Type="http://schemas.openxmlformats.org/officeDocument/2006/relationships/image" Target="../media/image3.jpg"/><Relationship Id="rId5" Type="http://schemas.openxmlformats.org/officeDocument/2006/relationships/image" Target="../media/image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mailto:addyouremail@freepi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vector/gradient-technology-logo-template-collection_4909549.htm" TargetMode="External"/><Relationship Id="rId10" Type="http://schemas.openxmlformats.org/officeDocument/2006/relationships/hyperlink" Target="https://www.freepik.com/free-vector/flat-social-media-multimedia-player-template_4201094.htm" TargetMode="External"/><Relationship Id="rId13" Type="http://schemas.openxmlformats.org/officeDocument/2006/relationships/hyperlink" Target="https://www.freepik.com/free-vector/digital-marketing-landing-page-template_5032224.htm" TargetMode="External"/><Relationship Id="rId12" Type="http://schemas.openxmlformats.org/officeDocument/2006/relationships/hyperlink" Target="https://www.freepik.com/free-vector/gradient-technology-logo-template-collection_4909549.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reepik.com/free-photo/young-businessman-with-hands-his-pocket-talking-mobile-phone_4783582.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5" Type="http://schemas.openxmlformats.org/officeDocument/2006/relationships/hyperlink" Target="https://www.freepik.com/free-vector/modern-web-design-concept-with-hand-drawn-style_2527159.htm" TargetMode="External"/><Relationship Id="rId14" Type="http://schemas.openxmlformats.org/officeDocument/2006/relationships/hyperlink" Target="https://www.freepik.com/free-vector/colorful-responsive-landing-page_3069461.htm" TargetMode="External"/><Relationship Id="rId16" Type="http://schemas.openxmlformats.org/officeDocument/2006/relationships/hyperlink" Target="https://www.freepik.com/free-vector/app-development-concept-with-flat-design_2463934.htm" TargetMode="External"/><Relationship Id="rId5" Type="http://schemas.openxmlformats.org/officeDocument/2006/relationships/hyperlink" Target="https://www.freepik.com/free-photo/smiling-young-man-busy-texting-message-someone_4937272.htm" TargetMode="External"/><Relationship Id="rId6" Type="http://schemas.openxmlformats.org/officeDocument/2006/relationships/hyperlink" Target="https://www.freepik.com/free-vector/flat-computer-engineering-concept_4457725.htm" TargetMode="External"/><Relationship Id="rId7" Type="http://schemas.openxmlformats.org/officeDocument/2006/relationships/hyperlink" Target="https://www.freepik.com/free-vector/circuit-user-experience_846089.htm" TargetMode="External"/><Relationship Id="rId8" Type="http://schemas.openxmlformats.org/officeDocument/2006/relationships/hyperlink" Target="https://www.freepik.com/free-vector/timeline-infographic_3687679.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bit.ly/2X9RQ9U" TargetMode="External"/><Relationship Id="rId4" Type="http://schemas.openxmlformats.org/officeDocument/2006/relationships/hyperlink" Target="https://slidesgo.com/faq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fonts.google.com/specimen/Roboto" TargetMode="Externa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hyperlink" Target="https://chrome.google.com/webstore/detail/flaticon-for-gsuit-gslide/haekgjfnhhdkgfgmldhfokhmfkgmciba"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X9RQ9U"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20"/>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WEB PROJECT</a:t>
            </a:r>
            <a:endParaRPr/>
          </a:p>
          <a:p>
            <a:pPr indent="0" lvl="0" marL="0" rtl="0" algn="r">
              <a:spcBef>
                <a:spcPts val="0"/>
              </a:spcBef>
              <a:spcAft>
                <a:spcPts val="0"/>
              </a:spcAft>
              <a:buNone/>
            </a:pPr>
            <a:r>
              <a:rPr lang="es"/>
              <a:t>PROPOSAL</a:t>
            </a:r>
            <a:endParaRPr/>
          </a:p>
        </p:txBody>
      </p:sp>
      <p:sp>
        <p:nvSpPr>
          <p:cNvPr id="106" name="Google Shape;106;p20"/>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is where your presentation begins</a:t>
            </a:r>
            <a:endParaRPr/>
          </a:p>
        </p:txBody>
      </p:sp>
      <p:sp>
        <p:nvSpPr>
          <p:cNvPr id="107" name="Google Shape;107;p20"/>
          <p:cNvSpPr/>
          <p:nvPr/>
        </p:nvSpPr>
        <p:spPr>
          <a:xfrm>
            <a:off x="2238757" y="4488644"/>
            <a:ext cx="816022" cy="427879"/>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a:off x="3470397" y="1215078"/>
            <a:ext cx="406499" cy="12724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p:nvPr/>
        </p:nvSpPr>
        <p:spPr>
          <a:xfrm>
            <a:off x="3559034" y="1342660"/>
            <a:ext cx="229224" cy="91349"/>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p:nvPr/>
        </p:nvSpPr>
        <p:spPr>
          <a:xfrm>
            <a:off x="3624733" y="1459947"/>
            <a:ext cx="114624" cy="98403"/>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3378712" y="1082122"/>
            <a:ext cx="589869" cy="16391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a:off x="-226081" y="902208"/>
            <a:ext cx="3448945" cy="3969997"/>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a:off x="36760" y="2657970"/>
            <a:ext cx="938276" cy="936765"/>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a:off x="1655007" y="2725228"/>
            <a:ext cx="24" cy="24"/>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p:nvPr/>
        </p:nvSpPr>
        <p:spPr>
          <a:xfrm>
            <a:off x="1031545" y="2553759"/>
            <a:ext cx="669341" cy="660798"/>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a:off x="-1529537" y="1971857"/>
            <a:ext cx="426367" cy="424831"/>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a:off x="-1075696" y="1926026"/>
            <a:ext cx="301065" cy="297994"/>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1994248" y="1967274"/>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a:off x="1994248" y="2098694"/>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1994248" y="2230115"/>
            <a:ext cx="987178" cy="38224"/>
          </a:xfrm>
          <a:custGeom>
            <a:rect b="b" l="l" r="r" t="t"/>
            <a:pathLst>
              <a:path extrusionOk="0" h="1593" w="41141">
                <a:moveTo>
                  <a:pt x="1" y="0"/>
                </a:moveTo>
                <a:lnTo>
                  <a:pt x="1" y="1593"/>
                </a:lnTo>
                <a:lnTo>
                  <a:pt x="41140" y="1593"/>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a:off x="1994248" y="2494468"/>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a:off x="1994248" y="2625888"/>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a:off x="1994248" y="2888730"/>
            <a:ext cx="987178" cy="38224"/>
          </a:xfrm>
          <a:custGeom>
            <a:rect b="b" l="l" r="r" t="t"/>
            <a:pathLst>
              <a:path extrusionOk="0" h="1593" w="41141">
                <a:moveTo>
                  <a:pt x="1" y="0"/>
                </a:moveTo>
                <a:lnTo>
                  <a:pt x="1" y="1592"/>
                </a:lnTo>
                <a:lnTo>
                  <a:pt x="41140" y="1592"/>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a:off x="1994248" y="3020150"/>
            <a:ext cx="987178" cy="38224"/>
          </a:xfrm>
          <a:custGeom>
            <a:rect b="b" l="l" r="r" t="t"/>
            <a:pathLst>
              <a:path extrusionOk="0" h="1593" w="41141">
                <a:moveTo>
                  <a:pt x="1" y="0"/>
                </a:moveTo>
                <a:lnTo>
                  <a:pt x="1" y="1592"/>
                </a:lnTo>
                <a:lnTo>
                  <a:pt x="41140" y="1592"/>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a:off x="1994248" y="3282968"/>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a:off x="58164" y="1967274"/>
            <a:ext cx="1705373" cy="38224"/>
          </a:xfrm>
          <a:custGeom>
            <a:rect b="b" l="l" r="r" t="t"/>
            <a:pathLst>
              <a:path extrusionOk="0" h="1593" w="71072">
                <a:moveTo>
                  <a:pt x="0" y="1"/>
                </a:moveTo>
                <a:lnTo>
                  <a:pt x="0" y="1593"/>
                </a:lnTo>
                <a:lnTo>
                  <a:pt x="71071" y="1593"/>
                </a:lnTo>
                <a:lnTo>
                  <a:pt x="710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a:off x="58164" y="2098694"/>
            <a:ext cx="1705373" cy="38224"/>
          </a:xfrm>
          <a:custGeom>
            <a:rect b="b" l="l" r="r" t="t"/>
            <a:pathLst>
              <a:path extrusionOk="0" h="1593" w="71072">
                <a:moveTo>
                  <a:pt x="0" y="1"/>
                </a:moveTo>
                <a:lnTo>
                  <a:pt x="0" y="1593"/>
                </a:lnTo>
                <a:lnTo>
                  <a:pt x="71071" y="1593"/>
                </a:lnTo>
                <a:lnTo>
                  <a:pt x="710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a:off x="58164" y="2363047"/>
            <a:ext cx="1147609" cy="38248"/>
          </a:xfrm>
          <a:custGeom>
            <a:rect b="b" l="l" r="r" t="t"/>
            <a:pathLst>
              <a:path extrusionOk="0" h="1594" w="47827">
                <a:moveTo>
                  <a:pt x="0" y="1"/>
                </a:moveTo>
                <a:lnTo>
                  <a:pt x="0" y="1593"/>
                </a:lnTo>
                <a:lnTo>
                  <a:pt x="47827" y="1593"/>
                </a:lnTo>
                <a:lnTo>
                  <a:pt x="478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a:off x="2108848" y="1701385"/>
            <a:ext cx="701422" cy="114648"/>
          </a:xfrm>
          <a:custGeom>
            <a:rect b="b" l="l" r="r" t="t"/>
            <a:pathLst>
              <a:path extrusionOk="0" h="4778" w="29232">
                <a:moveTo>
                  <a:pt x="1" y="1"/>
                </a:moveTo>
                <a:lnTo>
                  <a:pt x="1" y="4777"/>
                </a:lnTo>
                <a:lnTo>
                  <a:pt x="29232" y="4777"/>
                </a:lnTo>
                <a:lnTo>
                  <a:pt x="29232"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a:off x="560907" y="1701385"/>
            <a:ext cx="699886" cy="114648"/>
          </a:xfrm>
          <a:custGeom>
            <a:rect b="b" l="l" r="r" t="t"/>
            <a:pathLst>
              <a:path extrusionOk="0" h="4778" w="29168">
                <a:moveTo>
                  <a:pt x="0" y="1"/>
                </a:moveTo>
                <a:lnTo>
                  <a:pt x="0" y="4777"/>
                </a:lnTo>
                <a:lnTo>
                  <a:pt x="29167" y="4777"/>
                </a:lnTo>
                <a:lnTo>
                  <a:pt x="291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a:off x="-1540239" y="2988045"/>
            <a:ext cx="735039" cy="1488386"/>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a:off x="-1210164" y="4037850"/>
            <a:ext cx="76424" cy="382048"/>
          </a:xfrm>
          <a:custGeom>
            <a:rect b="b" l="l" r="r" t="t"/>
            <a:pathLst>
              <a:path extrusionOk="0" h="15922" w="3185">
                <a:moveTo>
                  <a:pt x="0" y="1"/>
                </a:moveTo>
                <a:lnTo>
                  <a:pt x="0" y="15922"/>
                </a:lnTo>
                <a:lnTo>
                  <a:pt x="3185" y="15922"/>
                </a:lnTo>
                <a:lnTo>
                  <a:pt x="318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a:off x="24523" y="394881"/>
            <a:ext cx="1228616" cy="426343"/>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2605497" y="99575"/>
            <a:ext cx="1101778" cy="368659"/>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742573" y="2272898"/>
            <a:ext cx="233831" cy="200046"/>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2385439" y="1418388"/>
            <a:ext cx="233831" cy="200502"/>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a:off x="3338976" y="2473808"/>
            <a:ext cx="189513" cy="161270"/>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p:nvPr/>
        </p:nvSpPr>
        <p:spPr>
          <a:xfrm>
            <a:off x="742741" y="4509280"/>
            <a:ext cx="189513" cy="162758"/>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p:nvPr/>
        </p:nvSpPr>
        <p:spPr>
          <a:xfrm>
            <a:off x="3910489" y="755070"/>
            <a:ext cx="187977" cy="162422"/>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1221034" y="4212030"/>
            <a:ext cx="276182" cy="199518"/>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707421" y="2509753"/>
            <a:ext cx="195607" cy="1401284"/>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3578878" y="1713623"/>
            <a:ext cx="779358" cy="716707"/>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1387439" y="827319"/>
            <a:ext cx="932182" cy="716707"/>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3328274" y="2971248"/>
            <a:ext cx="236879" cy="1473101"/>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3759681" y="2919947"/>
            <a:ext cx="126382" cy="71193"/>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4206947" y="3632911"/>
            <a:ext cx="151288" cy="169645"/>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3902835" y="2990972"/>
            <a:ext cx="301065" cy="314934"/>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3358844" y="2801628"/>
            <a:ext cx="234863" cy="15128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4240660" y="3481406"/>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3623197" y="2875820"/>
            <a:ext cx="116160" cy="57252"/>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4191423" y="3335613"/>
            <a:ext cx="73593" cy="110881"/>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1914609" y="1987070"/>
            <a:ext cx="215475" cy="415737"/>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1742565" y="2580202"/>
            <a:ext cx="87750" cy="103778"/>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1796962" y="2440191"/>
            <a:ext cx="68794" cy="109321"/>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1778629" y="1845187"/>
            <a:ext cx="77552" cy="108361"/>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1647209" y="1518015"/>
            <a:ext cx="213963" cy="213963"/>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1709860" y="1717486"/>
            <a:ext cx="87126" cy="100059"/>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1658918" y="2705552"/>
            <a:ext cx="222626" cy="225985"/>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828907" y="4537210"/>
            <a:ext cx="309464" cy="3151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368419" y="4909037"/>
            <a:ext cx="125566" cy="57924"/>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918433" y="4248190"/>
            <a:ext cx="53629" cy="112105"/>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887767" y="4396863"/>
            <a:ext cx="71865" cy="110137"/>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977892" y="4039386"/>
            <a:ext cx="151288" cy="171156"/>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509462" y="4852241"/>
            <a:ext cx="126022" cy="70401"/>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209260" y="4890537"/>
            <a:ext cx="227713" cy="15128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1331051" y="1643317"/>
            <a:ext cx="230784" cy="230784"/>
          </a:xfrm>
          <a:custGeom>
            <a:rect b="b" l="l" r="r" t="t"/>
            <a:pathLst>
              <a:path extrusionOk="0" h="9618" w="9618">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2385439" y="588929"/>
            <a:ext cx="230760" cy="230784"/>
          </a:xfrm>
          <a:custGeom>
            <a:rect b="b" l="l" r="r" t="t"/>
            <a:pathLst>
              <a:path extrusionOk="0" h="9618" w="9617">
                <a:moveTo>
                  <a:pt x="1" y="1"/>
                </a:moveTo>
                <a:lnTo>
                  <a:pt x="1" y="9617"/>
                </a:lnTo>
                <a:lnTo>
                  <a:pt x="9617" y="9617"/>
                </a:lnTo>
                <a:lnTo>
                  <a:pt x="9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2963071" y="588929"/>
            <a:ext cx="230760" cy="230784"/>
          </a:xfrm>
          <a:custGeom>
            <a:rect b="b" l="l" r="r" t="t"/>
            <a:pathLst>
              <a:path extrusionOk="0" h="9618" w="9617">
                <a:moveTo>
                  <a:pt x="0" y="1"/>
                </a:moveTo>
                <a:lnTo>
                  <a:pt x="0"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493481" y="4066884"/>
            <a:ext cx="453865" cy="58375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398749" y="4164688"/>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398749" y="4238040"/>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398749" y="4311369"/>
            <a:ext cx="212428" cy="38248"/>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3959391" y="2384451"/>
            <a:ext cx="385096" cy="427903"/>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1338705" y="153948"/>
            <a:ext cx="504279" cy="431958"/>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1483875" y="232891"/>
            <a:ext cx="97804" cy="226177"/>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1092516" y="2430305"/>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a:off x="-488898" y="1446198"/>
            <a:ext cx="145194" cy="145194"/>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a:off x="3936452" y="266508"/>
            <a:ext cx="143682" cy="145194"/>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1092516" y="2699241"/>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p:nvPr/>
        </p:nvSpPr>
        <p:spPr>
          <a:xfrm>
            <a:off x="169693" y="1435496"/>
            <a:ext cx="165062" cy="166597"/>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0"/>
          <p:cNvSpPr/>
          <p:nvPr/>
        </p:nvSpPr>
        <p:spPr>
          <a:xfrm>
            <a:off x="849711" y="1453829"/>
            <a:ext cx="1453233" cy="129933"/>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848007" y="158003"/>
            <a:ext cx="2017116" cy="59140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3445946" y="532397"/>
            <a:ext cx="809903" cy="1066626"/>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1256018" y="481959"/>
            <a:ext cx="129909" cy="302217"/>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432366" y="3597758"/>
            <a:ext cx="129909" cy="302577"/>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1074160" y="481959"/>
            <a:ext cx="128373" cy="302217"/>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432366" y="1941311"/>
            <a:ext cx="129909" cy="1601450"/>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3209091" y="4536010"/>
            <a:ext cx="1005510" cy="152824"/>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168637" y="4665895"/>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1356869" y="2564773"/>
            <a:ext cx="189513" cy="161270"/>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1317134" y="1615819"/>
            <a:ext cx="594452" cy="129909"/>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3688919" y="3380771"/>
            <a:ext cx="169645" cy="43706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3875336" y="3379235"/>
            <a:ext cx="171180" cy="43860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3779068" y="3467873"/>
            <a:ext cx="177275" cy="111577"/>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3867706" y="3617626"/>
            <a:ext cx="24" cy="24"/>
          </a:xfrm>
          <a:custGeom>
            <a:rect b="b" l="l" r="r" t="t"/>
            <a:pathLst>
              <a:path extrusionOk="0" h="1" w="1">
                <a:moveTo>
                  <a:pt x="0" y="0"/>
                </a:moveTo>
                <a:lnTo>
                  <a:pt x="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3650719" y="3330334"/>
            <a:ext cx="429415" cy="38224"/>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3650719" y="3830030"/>
            <a:ext cx="429415" cy="38224"/>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3772950" y="1883243"/>
            <a:ext cx="117647" cy="169645"/>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3905906" y="1883243"/>
            <a:ext cx="132956" cy="169645"/>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4069408" y="1883243"/>
            <a:ext cx="116160" cy="169645"/>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522515" y="481959"/>
            <a:ext cx="88638" cy="17118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a:off x="-415569" y="478912"/>
            <a:ext cx="142146" cy="175763"/>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a:off x="-1214747" y="1001523"/>
            <a:ext cx="131445" cy="169645"/>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a:off x="-1066530" y="1001523"/>
            <a:ext cx="134492" cy="169645"/>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930526" y="1001523"/>
            <a:ext cx="224665" cy="169645"/>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689088" y="1001523"/>
            <a:ext cx="97828" cy="169645"/>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a:off x="12309" y="4484061"/>
            <a:ext cx="155896" cy="203262"/>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192632" y="4384722"/>
            <a:ext cx="198679" cy="365252"/>
          </a:xfrm>
          <a:custGeom>
            <a:rect b="b" l="l" r="r" t="t"/>
            <a:pathLst>
              <a:path extrusionOk="0" h="15222" w="8280">
                <a:moveTo>
                  <a:pt x="6114" y="1"/>
                </a:moveTo>
                <a:lnTo>
                  <a:pt x="0" y="15221"/>
                </a:lnTo>
                <a:lnTo>
                  <a:pt x="2165" y="15221"/>
                </a:lnTo>
                <a:lnTo>
                  <a:pt x="827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3801989" y="4086729"/>
            <a:ext cx="230760" cy="230784"/>
          </a:xfrm>
          <a:custGeom>
            <a:rect b="b" l="l" r="r" t="t"/>
            <a:pathLst>
              <a:path extrusionOk="0" h="9618" w="9617">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0" name="Shape 600"/>
        <p:cNvGrpSpPr/>
        <p:nvPr/>
      </p:nvGrpSpPr>
      <p:grpSpPr>
        <a:xfrm>
          <a:off x="0" y="0"/>
          <a:ext cx="0" cy="0"/>
          <a:chOff x="0" y="0"/>
          <a:chExt cx="0" cy="0"/>
        </a:xfrm>
      </p:grpSpPr>
      <p:sp>
        <p:nvSpPr>
          <p:cNvPr id="601" name="Google Shape;601;p29"/>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BUDGET</a:t>
            </a:r>
            <a:endParaRPr/>
          </a:p>
        </p:txBody>
      </p:sp>
      <p:sp>
        <p:nvSpPr>
          <p:cNvPr id="602" name="Google Shape;602;p29"/>
          <p:cNvSpPr txBox="1"/>
          <p:nvPr>
            <p:ph idx="4294967295" type="title"/>
          </p:nvPr>
        </p:nvSpPr>
        <p:spPr>
          <a:xfrm>
            <a:off x="1053750" y="1547550"/>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40%</a:t>
            </a:r>
            <a:endParaRPr>
              <a:solidFill>
                <a:srgbClr val="FFFFFF"/>
              </a:solidFill>
            </a:endParaRPr>
          </a:p>
        </p:txBody>
      </p:sp>
      <p:sp>
        <p:nvSpPr>
          <p:cNvPr id="603" name="Google Shape;603;p29"/>
          <p:cNvSpPr txBox="1"/>
          <p:nvPr>
            <p:ph idx="4294967295" type="title"/>
          </p:nvPr>
        </p:nvSpPr>
        <p:spPr>
          <a:xfrm>
            <a:off x="1053750" y="3079638"/>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10</a:t>
            </a:r>
            <a:r>
              <a:rPr lang="es">
                <a:solidFill>
                  <a:srgbClr val="FFFFFF"/>
                </a:solidFill>
              </a:rPr>
              <a:t>%</a:t>
            </a:r>
            <a:endParaRPr>
              <a:solidFill>
                <a:srgbClr val="FFFFFF"/>
              </a:solidFill>
            </a:endParaRPr>
          </a:p>
        </p:txBody>
      </p:sp>
      <p:sp>
        <p:nvSpPr>
          <p:cNvPr id="604" name="Google Shape;604;p29"/>
          <p:cNvSpPr txBox="1"/>
          <p:nvPr>
            <p:ph idx="4294967295" type="ctrTitle"/>
          </p:nvPr>
        </p:nvSpPr>
        <p:spPr>
          <a:xfrm>
            <a:off x="154650" y="3591100"/>
            <a:ext cx="20760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rgbClr val="48FFD5"/>
                </a:solidFill>
              </a:rPr>
              <a:t>DATABASE</a:t>
            </a:r>
            <a:endParaRPr sz="1200">
              <a:solidFill>
                <a:srgbClr val="48FFD5"/>
              </a:solidFill>
            </a:endParaRPr>
          </a:p>
        </p:txBody>
      </p:sp>
      <p:sp>
        <p:nvSpPr>
          <p:cNvPr id="605" name="Google Shape;605;p29"/>
          <p:cNvSpPr txBox="1"/>
          <p:nvPr>
            <p:ph idx="4294967295" type="title"/>
          </p:nvPr>
        </p:nvSpPr>
        <p:spPr>
          <a:xfrm>
            <a:off x="6824075" y="1547550"/>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20</a:t>
            </a:r>
            <a:r>
              <a:rPr lang="es">
                <a:solidFill>
                  <a:srgbClr val="FFFFFF"/>
                </a:solidFill>
              </a:rPr>
              <a:t>%</a:t>
            </a:r>
            <a:endParaRPr>
              <a:solidFill>
                <a:srgbClr val="FFFFFF"/>
              </a:solidFill>
            </a:endParaRPr>
          </a:p>
        </p:txBody>
      </p:sp>
      <p:sp>
        <p:nvSpPr>
          <p:cNvPr id="606" name="Google Shape;606;p29"/>
          <p:cNvSpPr txBox="1"/>
          <p:nvPr>
            <p:ph idx="4294967295" type="ctrTitle"/>
          </p:nvPr>
        </p:nvSpPr>
        <p:spPr>
          <a:xfrm>
            <a:off x="6824075" y="2059013"/>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48FFD5"/>
                </a:solidFill>
              </a:rPr>
              <a:t>PROGRAMMING</a:t>
            </a:r>
            <a:endParaRPr sz="1200">
              <a:solidFill>
                <a:srgbClr val="48FFD5"/>
              </a:solidFill>
            </a:endParaRPr>
          </a:p>
        </p:txBody>
      </p:sp>
      <p:sp>
        <p:nvSpPr>
          <p:cNvPr id="607" name="Google Shape;607;p29"/>
          <p:cNvSpPr txBox="1"/>
          <p:nvPr>
            <p:ph idx="4294967295" type="title"/>
          </p:nvPr>
        </p:nvSpPr>
        <p:spPr>
          <a:xfrm>
            <a:off x="6824075" y="3079638"/>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30%</a:t>
            </a:r>
            <a:endParaRPr>
              <a:solidFill>
                <a:srgbClr val="FFFFFF"/>
              </a:solidFill>
            </a:endParaRPr>
          </a:p>
        </p:txBody>
      </p:sp>
      <p:sp>
        <p:nvSpPr>
          <p:cNvPr id="608" name="Google Shape;608;p29"/>
          <p:cNvSpPr txBox="1"/>
          <p:nvPr>
            <p:ph idx="4294967295" type="ctrTitle"/>
          </p:nvPr>
        </p:nvSpPr>
        <p:spPr>
          <a:xfrm>
            <a:off x="6824075" y="3591100"/>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48FFD5"/>
                </a:solidFill>
              </a:rPr>
              <a:t>WEB DESIGN</a:t>
            </a:r>
            <a:endParaRPr sz="1200">
              <a:solidFill>
                <a:srgbClr val="48FFD5"/>
              </a:solidFill>
            </a:endParaRPr>
          </a:p>
        </p:txBody>
      </p:sp>
      <p:pic>
        <p:nvPicPr>
          <p:cNvPr id="609" name="Google Shape;609;p29"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0" name="Google Shape;610;p29"/>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
        <p:nvSpPr>
          <p:cNvPr id="611" name="Google Shape;611;p29"/>
          <p:cNvSpPr txBox="1"/>
          <p:nvPr/>
        </p:nvSpPr>
        <p:spPr>
          <a:xfrm>
            <a:off x="811050" y="2059025"/>
            <a:ext cx="1419600" cy="835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rgbClr val="48FFD5"/>
                </a:solidFill>
                <a:latin typeface="Roboto Black"/>
                <a:ea typeface="Roboto Black"/>
                <a:cs typeface="Roboto Black"/>
                <a:sym typeface="Roboto Black"/>
              </a:rPr>
              <a:t>UX RESEARCH</a:t>
            </a:r>
            <a:endParaRPr sz="1200">
              <a:solidFill>
                <a:srgbClr val="48FFD5"/>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5" name="Shape 615"/>
        <p:cNvGrpSpPr/>
        <p:nvPr/>
      </p:nvGrpSpPr>
      <p:grpSpPr>
        <a:xfrm>
          <a:off x="0" y="0"/>
          <a:ext cx="0" cy="0"/>
          <a:chOff x="0" y="0"/>
          <a:chExt cx="0" cy="0"/>
        </a:xfrm>
      </p:grpSpPr>
      <p:sp>
        <p:nvSpPr>
          <p:cNvPr id="616" name="Google Shape;616;p30"/>
          <p:cNvSpPr/>
          <p:nvPr/>
        </p:nvSpPr>
        <p:spPr>
          <a:xfrm>
            <a:off x="1614200" y="3251700"/>
            <a:ext cx="1581300" cy="19209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p:nvPr/>
        </p:nvSpPr>
        <p:spPr>
          <a:xfrm>
            <a:off x="3781350" y="2876850"/>
            <a:ext cx="1581300" cy="22956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0"/>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GOALS</a:t>
            </a:r>
            <a:endParaRPr>
              <a:solidFill>
                <a:srgbClr val="FFFFFF"/>
              </a:solidFill>
            </a:endParaRPr>
          </a:p>
        </p:txBody>
      </p:sp>
      <p:sp>
        <p:nvSpPr>
          <p:cNvPr id="619" name="Google Shape;619;p30"/>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0" name="Google Shape;620;p30"/>
          <p:cNvSpPr/>
          <p:nvPr/>
        </p:nvSpPr>
        <p:spPr>
          <a:xfrm>
            <a:off x="5948500" y="2555025"/>
            <a:ext cx="1581300" cy="26172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0"/>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2" name="Google Shape;622;p30"/>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3" name="Google Shape;623;p30"/>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POSITIONING</a:t>
            </a:r>
            <a:endParaRPr>
              <a:solidFill>
                <a:srgbClr val="0E2A47"/>
              </a:solidFill>
            </a:endParaRPr>
          </a:p>
        </p:txBody>
      </p:sp>
      <p:sp>
        <p:nvSpPr>
          <p:cNvPr id="624" name="Google Shape;624;p30"/>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EXPANSION</a:t>
            </a:r>
            <a:endParaRPr>
              <a:solidFill>
                <a:srgbClr val="0E2A47"/>
              </a:solidFill>
            </a:endParaRPr>
          </a:p>
        </p:txBody>
      </p:sp>
      <p:sp>
        <p:nvSpPr>
          <p:cNvPr id="625" name="Google Shape;625;p30"/>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USABILITY</a:t>
            </a:r>
            <a:endParaRPr>
              <a:solidFill>
                <a:srgbClr val="0E2A47"/>
              </a:solidFill>
            </a:endParaRPr>
          </a:p>
        </p:txBody>
      </p:sp>
      <p:sp>
        <p:nvSpPr>
          <p:cNvPr id="626" name="Google Shape;626;p30"/>
          <p:cNvSpPr/>
          <p:nvPr/>
        </p:nvSpPr>
        <p:spPr>
          <a:xfrm>
            <a:off x="1938175" y="2110075"/>
            <a:ext cx="933300" cy="9333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4105350" y="1748125"/>
            <a:ext cx="933300" cy="9333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0"/>
          <p:cNvSpPr/>
          <p:nvPr/>
        </p:nvSpPr>
        <p:spPr>
          <a:xfrm>
            <a:off x="6272525" y="1427625"/>
            <a:ext cx="933300" cy="9333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30"/>
          <p:cNvGrpSpPr/>
          <p:nvPr/>
        </p:nvGrpSpPr>
        <p:grpSpPr>
          <a:xfrm>
            <a:off x="4342178" y="1966607"/>
            <a:ext cx="459642" cy="459463"/>
            <a:chOff x="3671350" y="1353725"/>
            <a:chExt cx="1924800" cy="1924050"/>
          </a:xfrm>
        </p:grpSpPr>
        <p:sp>
          <p:nvSpPr>
            <p:cNvPr id="630" name="Google Shape;630;p30"/>
            <p:cNvSpPr/>
            <p:nvPr/>
          </p:nvSpPr>
          <p:spPr>
            <a:xfrm>
              <a:off x="4220050" y="1353725"/>
              <a:ext cx="827425" cy="783525"/>
            </a:xfrm>
            <a:custGeom>
              <a:rect b="b" l="l" r="r" t="t"/>
              <a:pathLst>
                <a:path extrusionOk="0" h="31341" w="33097">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5142300" y="2483925"/>
              <a:ext cx="453850" cy="449475"/>
            </a:xfrm>
            <a:custGeom>
              <a:rect b="b" l="l" r="r" t="t"/>
              <a:pathLst>
                <a:path extrusionOk="0" h="17979" w="18154">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4239000" y="2257725"/>
              <a:ext cx="789500" cy="677125"/>
            </a:xfrm>
            <a:custGeom>
              <a:rect b="b" l="l" r="r" t="t"/>
              <a:pathLst>
                <a:path extrusionOk="0" h="27085" w="3158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3671350" y="3047200"/>
              <a:ext cx="1924800" cy="230575"/>
            </a:xfrm>
            <a:custGeom>
              <a:rect b="b" l="l" r="r" t="t"/>
              <a:pathLst>
                <a:path extrusionOk="0" h="9223" w="76992">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3671350" y="2596275"/>
              <a:ext cx="453875" cy="340050"/>
            </a:xfrm>
            <a:custGeom>
              <a:rect b="b" l="l" r="r" t="t"/>
              <a:pathLst>
                <a:path extrusionOk="0" h="13602" w="18155">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30"/>
          <p:cNvGrpSpPr/>
          <p:nvPr/>
        </p:nvGrpSpPr>
        <p:grpSpPr>
          <a:xfrm>
            <a:off x="6502888" y="1657346"/>
            <a:ext cx="472533" cy="473852"/>
            <a:chOff x="1869175" y="3274825"/>
            <a:chExt cx="1567275" cy="1571650"/>
          </a:xfrm>
        </p:grpSpPr>
        <p:sp>
          <p:nvSpPr>
            <p:cNvPr id="636" name="Google Shape;636;p30"/>
            <p:cNvSpPr/>
            <p:nvPr/>
          </p:nvSpPr>
          <p:spPr>
            <a:xfrm>
              <a:off x="2698025" y="4003000"/>
              <a:ext cx="738425" cy="840575"/>
            </a:xfrm>
            <a:custGeom>
              <a:rect b="b" l="l" r="r" t="t"/>
              <a:pathLst>
                <a:path extrusionOk="0" h="33623" w="29537">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1869175" y="4003000"/>
              <a:ext cx="738400" cy="843475"/>
            </a:xfrm>
            <a:custGeom>
              <a:rect b="b" l="l" r="r" t="t"/>
              <a:pathLst>
                <a:path extrusionOk="0" h="33739" w="29536">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0"/>
            <p:cNvSpPr/>
            <p:nvPr/>
          </p:nvSpPr>
          <p:spPr>
            <a:xfrm>
              <a:off x="2191675" y="3274825"/>
              <a:ext cx="919350" cy="1014225"/>
            </a:xfrm>
            <a:custGeom>
              <a:rect b="b" l="l" r="r" t="t"/>
              <a:pathLst>
                <a:path extrusionOk="0" h="40569" w="36774">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0"/>
          <p:cNvGrpSpPr/>
          <p:nvPr/>
        </p:nvGrpSpPr>
        <p:grpSpPr>
          <a:xfrm>
            <a:off x="2218390" y="2304852"/>
            <a:ext cx="372883" cy="543742"/>
            <a:chOff x="2070550" y="767325"/>
            <a:chExt cx="1106150" cy="1613000"/>
          </a:xfrm>
        </p:grpSpPr>
        <p:sp>
          <p:nvSpPr>
            <p:cNvPr id="640" name="Google Shape;640;p30"/>
            <p:cNvSpPr/>
            <p:nvPr/>
          </p:nvSpPr>
          <p:spPr>
            <a:xfrm>
              <a:off x="2199700" y="767325"/>
              <a:ext cx="608525" cy="516100"/>
            </a:xfrm>
            <a:custGeom>
              <a:rect b="b" l="l" r="r" t="t"/>
              <a:pathLst>
                <a:path extrusionOk="0" h="20644" w="24341">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2341975" y="887475"/>
              <a:ext cx="323975" cy="208700"/>
            </a:xfrm>
            <a:custGeom>
              <a:rect b="b" l="l" r="r" t="t"/>
              <a:pathLst>
                <a:path extrusionOk="0" h="8348" w="12959">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p:nvPr/>
          </p:nvSpPr>
          <p:spPr>
            <a:xfrm>
              <a:off x="2070550" y="1050925"/>
              <a:ext cx="1106150" cy="1329400"/>
            </a:xfrm>
            <a:custGeom>
              <a:rect b="b" l="l" r="r" t="t"/>
              <a:pathLst>
                <a:path extrusionOk="0" h="53176" w="44246">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43" name="Google Shape;643;p30"/>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647" name="Shape 647"/>
        <p:cNvGrpSpPr/>
        <p:nvPr/>
      </p:nvGrpSpPr>
      <p:grpSpPr>
        <a:xfrm>
          <a:off x="0" y="0"/>
          <a:ext cx="0" cy="0"/>
          <a:chOff x="0" y="0"/>
          <a:chExt cx="0" cy="0"/>
        </a:xfrm>
      </p:grpSpPr>
      <p:sp>
        <p:nvSpPr>
          <p:cNvPr id="648" name="Google Shape;648;p31"/>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PREDICTED RESULTS</a:t>
            </a:r>
            <a:endParaRPr/>
          </a:p>
        </p:txBody>
      </p:sp>
      <p:sp>
        <p:nvSpPr>
          <p:cNvPr id="649" name="Google Shape;649;p31"/>
          <p:cNvSpPr txBox="1"/>
          <p:nvPr>
            <p:ph type="ctrTitle"/>
          </p:nvPr>
        </p:nvSpPr>
        <p:spPr>
          <a:xfrm>
            <a:off x="5842956" y="2706688"/>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MONTHLY VISITS</a:t>
            </a:r>
            <a:endParaRPr/>
          </a:p>
        </p:txBody>
      </p:sp>
      <p:sp>
        <p:nvSpPr>
          <p:cNvPr id="650" name="Google Shape;650;p31"/>
          <p:cNvSpPr txBox="1"/>
          <p:nvPr>
            <p:ph idx="2" type="ctrTitle"/>
          </p:nvPr>
        </p:nvSpPr>
        <p:spPr>
          <a:xfrm>
            <a:off x="5842956" y="41713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ANNUAL ORDERS</a:t>
            </a:r>
            <a:endParaRPr/>
          </a:p>
        </p:txBody>
      </p:sp>
      <p:sp>
        <p:nvSpPr>
          <p:cNvPr id="651" name="Google Shape;651;p31"/>
          <p:cNvSpPr txBox="1"/>
          <p:nvPr>
            <p:ph idx="3" type="ctrTitle"/>
          </p:nvPr>
        </p:nvSpPr>
        <p:spPr>
          <a:xfrm>
            <a:off x="5842956" y="34186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CONVERSION RATE</a:t>
            </a:r>
            <a:endParaRPr/>
          </a:p>
        </p:txBody>
      </p:sp>
      <p:sp>
        <p:nvSpPr>
          <p:cNvPr id="652" name="Google Shape;652;p31"/>
          <p:cNvSpPr txBox="1"/>
          <p:nvPr>
            <p:ph idx="4" type="title"/>
          </p:nvPr>
        </p:nvSpPr>
        <p:spPr>
          <a:xfrm>
            <a:off x="5842956" y="21589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+20%</a:t>
            </a:r>
            <a:endParaRPr/>
          </a:p>
        </p:txBody>
      </p:sp>
      <p:sp>
        <p:nvSpPr>
          <p:cNvPr id="653" name="Google Shape;653;p31"/>
          <p:cNvSpPr txBox="1"/>
          <p:nvPr>
            <p:ph idx="5" type="title"/>
          </p:nvPr>
        </p:nvSpPr>
        <p:spPr>
          <a:xfrm>
            <a:off x="5842956" y="28995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+33%</a:t>
            </a:r>
            <a:endParaRPr/>
          </a:p>
        </p:txBody>
      </p:sp>
      <p:sp>
        <p:nvSpPr>
          <p:cNvPr id="654" name="Google Shape;654;p31"/>
          <p:cNvSpPr txBox="1"/>
          <p:nvPr>
            <p:ph idx="6" type="title"/>
          </p:nvPr>
        </p:nvSpPr>
        <p:spPr>
          <a:xfrm>
            <a:off x="5842956" y="362932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+40%</a:t>
            </a:r>
            <a:endParaRPr/>
          </a:p>
        </p:txBody>
      </p:sp>
      <p:sp>
        <p:nvSpPr>
          <p:cNvPr id="655" name="Google Shape;655;p31"/>
          <p:cNvSpPr txBox="1"/>
          <p:nvPr>
            <p:ph idx="3" type="ctrTitle"/>
          </p:nvPr>
        </p:nvSpPr>
        <p:spPr>
          <a:xfrm>
            <a:off x="1881923" y="1843717"/>
            <a:ext cx="2901600" cy="26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CONVERSIONS</a:t>
            </a:r>
            <a:r>
              <a:rPr lang="es">
                <a:solidFill>
                  <a:srgbClr val="48FFD5"/>
                </a:solidFill>
              </a:rPr>
              <a:t> NEXT YEAR</a:t>
            </a:r>
            <a:endParaRPr>
              <a:solidFill>
                <a:srgbClr val="48FFD5"/>
              </a:solidFill>
            </a:endParaRPr>
          </a:p>
        </p:txBody>
      </p:sp>
      <p:cxnSp>
        <p:nvCxnSpPr>
          <p:cNvPr id="656" name="Google Shape;656;p31"/>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pic>
        <p:nvPicPr>
          <p:cNvPr id="657" name="Google Shape;657;p31" title="Gráfico">
            <a:hlinkClick r:id="rId3"/>
          </p:cNvPr>
          <p:cNvPicPr preferRelativeResize="0"/>
          <p:nvPr/>
        </p:nvPicPr>
        <p:blipFill rotWithShape="1">
          <a:blip r:embed="rId4">
            <a:alphaModFix/>
          </a:blip>
          <a:srcRect b="8525" l="0" r="0" t="0"/>
          <a:stretch/>
        </p:blipFill>
        <p:spPr>
          <a:xfrm>
            <a:off x="1410500" y="2271125"/>
            <a:ext cx="3769999" cy="2132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1" name="Shape 661"/>
        <p:cNvGrpSpPr/>
        <p:nvPr/>
      </p:nvGrpSpPr>
      <p:grpSpPr>
        <a:xfrm>
          <a:off x="0" y="0"/>
          <a:ext cx="0" cy="0"/>
          <a:chOff x="0" y="0"/>
          <a:chExt cx="0" cy="0"/>
        </a:xfrm>
      </p:grpSpPr>
      <p:sp>
        <p:nvSpPr>
          <p:cNvPr id="662" name="Google Shape;662;p32"/>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SNEAK PEEK</a:t>
            </a:r>
            <a:endParaRPr/>
          </a:p>
        </p:txBody>
      </p:sp>
      <p:sp>
        <p:nvSpPr>
          <p:cNvPr id="663" name="Google Shape;663;p32"/>
          <p:cNvSpPr/>
          <p:nvPr/>
        </p:nvSpPr>
        <p:spPr>
          <a:xfrm>
            <a:off x="2483399" y="1412873"/>
            <a:ext cx="4173650" cy="3483508"/>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2781850" y="1698625"/>
            <a:ext cx="3571800" cy="8763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2786100" y="2671025"/>
            <a:ext cx="919800" cy="8763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2"/>
          <p:cNvSpPr/>
          <p:nvPr/>
        </p:nvSpPr>
        <p:spPr>
          <a:xfrm>
            <a:off x="3795875" y="2671025"/>
            <a:ext cx="2557800" cy="8763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 name="Google Shape;667;p32"/>
          <p:cNvGrpSpPr/>
          <p:nvPr/>
        </p:nvGrpSpPr>
        <p:grpSpPr>
          <a:xfrm>
            <a:off x="2786120" y="3643425"/>
            <a:ext cx="3567611" cy="379200"/>
            <a:chOff x="1071175" y="3688175"/>
            <a:chExt cx="3257200" cy="379200"/>
          </a:xfrm>
        </p:grpSpPr>
        <p:sp>
          <p:nvSpPr>
            <p:cNvPr id="668" name="Google Shape;668;p32"/>
            <p:cNvSpPr/>
            <p:nvPr/>
          </p:nvSpPr>
          <p:spPr>
            <a:xfrm>
              <a:off x="107117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2"/>
            <p:cNvSpPr/>
            <p:nvPr/>
          </p:nvSpPr>
          <p:spPr>
            <a:xfrm>
              <a:off x="154742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2"/>
            <p:cNvSpPr/>
            <p:nvPr/>
          </p:nvSpPr>
          <p:spPr>
            <a:xfrm>
              <a:off x="202367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249992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297617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3446838"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2"/>
            <p:cNvSpPr/>
            <p:nvPr/>
          </p:nvSpPr>
          <p:spPr>
            <a:xfrm>
              <a:off x="392307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5" name="Google Shape;675;p32"/>
          <p:cNvCxnSpPr/>
          <p:nvPr/>
        </p:nvCxnSpPr>
        <p:spPr>
          <a:xfrm>
            <a:off x="2800900" y="1717675"/>
            <a:ext cx="3552900" cy="838200"/>
          </a:xfrm>
          <a:prstGeom prst="straightConnector1">
            <a:avLst/>
          </a:prstGeom>
          <a:noFill/>
          <a:ln cap="flat" cmpd="sng" w="9525">
            <a:solidFill>
              <a:srgbClr val="48FFD5"/>
            </a:solidFill>
            <a:prstDash val="solid"/>
            <a:round/>
            <a:headEnd len="med" w="med" type="none"/>
            <a:tailEnd len="med" w="med" type="none"/>
          </a:ln>
        </p:spPr>
      </p:cxnSp>
      <p:cxnSp>
        <p:nvCxnSpPr>
          <p:cNvPr id="676" name="Google Shape;676;p32"/>
          <p:cNvCxnSpPr/>
          <p:nvPr/>
        </p:nvCxnSpPr>
        <p:spPr>
          <a:xfrm flipH="1" rot="10800000">
            <a:off x="2810425" y="1703725"/>
            <a:ext cx="3536400" cy="871200"/>
          </a:xfrm>
          <a:prstGeom prst="straightConnector1">
            <a:avLst/>
          </a:prstGeom>
          <a:noFill/>
          <a:ln cap="flat" cmpd="sng" w="9525">
            <a:solidFill>
              <a:srgbClr val="48FFD5"/>
            </a:solidFill>
            <a:prstDash val="solid"/>
            <a:round/>
            <a:headEnd len="med" w="med" type="none"/>
            <a:tailEnd len="med" w="med" type="none"/>
          </a:ln>
        </p:spPr>
      </p:cxnSp>
      <p:cxnSp>
        <p:nvCxnSpPr>
          <p:cNvPr id="677" name="Google Shape;677;p32"/>
          <p:cNvCxnSpPr/>
          <p:nvPr/>
        </p:nvCxnSpPr>
        <p:spPr>
          <a:xfrm>
            <a:off x="2788800" y="2822575"/>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78" name="Google Shape;678;p32"/>
          <p:cNvCxnSpPr/>
          <p:nvPr/>
        </p:nvCxnSpPr>
        <p:spPr>
          <a:xfrm>
            <a:off x="2788800" y="2927350"/>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79" name="Google Shape;679;p32"/>
          <p:cNvCxnSpPr/>
          <p:nvPr/>
        </p:nvCxnSpPr>
        <p:spPr>
          <a:xfrm>
            <a:off x="2788800" y="3027375"/>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0" name="Google Shape;680;p32"/>
          <p:cNvCxnSpPr/>
          <p:nvPr/>
        </p:nvCxnSpPr>
        <p:spPr>
          <a:xfrm>
            <a:off x="2788800" y="3109175"/>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1" name="Google Shape;681;p32"/>
          <p:cNvCxnSpPr/>
          <p:nvPr/>
        </p:nvCxnSpPr>
        <p:spPr>
          <a:xfrm>
            <a:off x="2788800" y="3194900"/>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2" name="Google Shape;682;p32"/>
          <p:cNvCxnSpPr/>
          <p:nvPr/>
        </p:nvCxnSpPr>
        <p:spPr>
          <a:xfrm>
            <a:off x="2788800" y="3275850"/>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3" name="Google Shape;683;p32"/>
          <p:cNvCxnSpPr/>
          <p:nvPr/>
        </p:nvCxnSpPr>
        <p:spPr>
          <a:xfrm>
            <a:off x="2788800" y="3347300"/>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4" name="Google Shape;684;p32"/>
          <p:cNvCxnSpPr/>
          <p:nvPr/>
        </p:nvCxnSpPr>
        <p:spPr>
          <a:xfrm>
            <a:off x="2788800" y="3428125"/>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5" name="Google Shape;685;p32"/>
          <p:cNvCxnSpPr/>
          <p:nvPr/>
        </p:nvCxnSpPr>
        <p:spPr>
          <a:xfrm>
            <a:off x="2781850" y="2745525"/>
            <a:ext cx="914400" cy="0"/>
          </a:xfrm>
          <a:prstGeom prst="straightConnector1">
            <a:avLst/>
          </a:prstGeom>
          <a:noFill/>
          <a:ln cap="flat" cmpd="sng" w="9525">
            <a:solidFill>
              <a:srgbClr val="48FFD5"/>
            </a:solidFill>
            <a:prstDash val="solid"/>
            <a:round/>
            <a:headEnd len="med" w="med" type="none"/>
            <a:tailEnd len="med" w="med" type="none"/>
          </a:ln>
        </p:spPr>
      </p:cxnSp>
      <p:sp>
        <p:nvSpPr>
          <p:cNvPr id="686" name="Google Shape;686;p32"/>
          <p:cNvSpPr txBox="1"/>
          <p:nvPr>
            <p:ph idx="4294967295" type="ctrTitle"/>
          </p:nvPr>
        </p:nvSpPr>
        <p:spPr>
          <a:xfrm>
            <a:off x="7512303" y="1743374"/>
            <a:ext cx="10641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HEADER</a:t>
            </a:r>
            <a:endParaRPr sz="1200"/>
          </a:p>
        </p:txBody>
      </p:sp>
      <p:sp>
        <p:nvSpPr>
          <p:cNvPr id="687" name="Google Shape;687;p32"/>
          <p:cNvSpPr txBox="1"/>
          <p:nvPr>
            <p:ph idx="4294967295" type="ctrTitle"/>
          </p:nvPr>
        </p:nvSpPr>
        <p:spPr>
          <a:xfrm>
            <a:off x="643803" y="25749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TEXT</a:t>
            </a:r>
            <a:endParaRPr sz="1200"/>
          </a:p>
        </p:txBody>
      </p:sp>
      <p:sp>
        <p:nvSpPr>
          <p:cNvPr id="688" name="Google Shape;688;p32"/>
          <p:cNvSpPr txBox="1"/>
          <p:nvPr>
            <p:ph idx="4294967295" type="ctrTitle"/>
          </p:nvPr>
        </p:nvSpPr>
        <p:spPr>
          <a:xfrm>
            <a:off x="7512303" y="3734924"/>
            <a:ext cx="1064100" cy="196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200"/>
              <a:t>SLIDER</a:t>
            </a:r>
            <a:endParaRPr sz="1200"/>
          </a:p>
        </p:txBody>
      </p:sp>
      <p:sp>
        <p:nvSpPr>
          <p:cNvPr id="689" name="Google Shape;689;p32"/>
          <p:cNvSpPr txBox="1"/>
          <p:nvPr>
            <p:ph idx="4294967295" type="ctrTitle"/>
          </p:nvPr>
        </p:nvSpPr>
        <p:spPr>
          <a:xfrm>
            <a:off x="643803" y="39311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ICONS</a:t>
            </a:r>
            <a:endParaRPr sz="1200"/>
          </a:p>
        </p:txBody>
      </p:sp>
      <p:cxnSp>
        <p:nvCxnSpPr>
          <p:cNvPr id="690" name="Google Shape;690;p32"/>
          <p:cNvCxnSpPr/>
          <p:nvPr/>
        </p:nvCxnSpPr>
        <p:spPr>
          <a:xfrm>
            <a:off x="1707800" y="2745525"/>
            <a:ext cx="1002000" cy="436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1" name="Google Shape;691;p32"/>
          <p:cNvCxnSpPr>
            <a:endCxn id="670" idx="1"/>
          </p:cNvCxnSpPr>
          <p:nvPr/>
        </p:nvCxnSpPr>
        <p:spPr>
          <a:xfrm flipH="1" rot="10800000">
            <a:off x="1783993" y="3833025"/>
            <a:ext cx="2045400" cy="285600"/>
          </a:xfrm>
          <a:prstGeom prst="bentConnector3">
            <a:avLst>
              <a:gd fmla="val 20352" name="adj1"/>
            </a:avLst>
          </a:prstGeom>
          <a:noFill/>
          <a:ln cap="flat" cmpd="sng" w="28575">
            <a:solidFill>
              <a:srgbClr val="FFFFFF"/>
            </a:solidFill>
            <a:prstDash val="solid"/>
            <a:round/>
            <a:headEnd len="med" w="med" type="none"/>
            <a:tailEnd len="med" w="med" type="none"/>
          </a:ln>
        </p:spPr>
      </p:cxnSp>
      <p:cxnSp>
        <p:nvCxnSpPr>
          <p:cNvPr id="692" name="Google Shape;692;p32"/>
          <p:cNvCxnSpPr/>
          <p:nvPr/>
        </p:nvCxnSpPr>
        <p:spPr>
          <a:xfrm flipH="1" rot="10800000">
            <a:off x="6196253" y="1939474"/>
            <a:ext cx="1234800" cy="295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3" name="Google Shape;693;p32"/>
          <p:cNvCxnSpPr/>
          <p:nvPr/>
        </p:nvCxnSpPr>
        <p:spPr>
          <a:xfrm>
            <a:off x="6114903" y="3194899"/>
            <a:ext cx="1397400" cy="7278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4" name="Google Shape;694;p32"/>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8" name="Shape 698"/>
        <p:cNvGrpSpPr/>
        <p:nvPr/>
      </p:nvGrpSpPr>
      <p:grpSpPr>
        <a:xfrm>
          <a:off x="0" y="0"/>
          <a:ext cx="0" cy="0"/>
          <a:chOff x="0" y="0"/>
          <a:chExt cx="0" cy="0"/>
        </a:xfrm>
      </p:grpSpPr>
      <p:sp>
        <p:nvSpPr>
          <p:cNvPr id="699" name="Google Shape;699;p3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 VIDEO IS A GOOD IDEA</a:t>
            </a:r>
            <a:endParaRPr/>
          </a:p>
        </p:txBody>
      </p:sp>
      <p:sp>
        <p:nvSpPr>
          <p:cNvPr id="700" name="Google Shape;700;p33"/>
          <p:cNvSpPr txBox="1"/>
          <p:nvPr/>
        </p:nvSpPr>
        <p:spPr>
          <a:xfrm>
            <a:off x="3072013" y="4245600"/>
            <a:ext cx="3000000" cy="3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1" name="Google Shape;701;p33"/>
          <p:cNvGrpSpPr/>
          <p:nvPr/>
        </p:nvGrpSpPr>
        <p:grpSpPr>
          <a:xfrm>
            <a:off x="3188606" y="1615717"/>
            <a:ext cx="2766826" cy="2406017"/>
            <a:chOff x="778775" y="238125"/>
            <a:chExt cx="6020075" cy="5235025"/>
          </a:xfrm>
        </p:grpSpPr>
        <p:sp>
          <p:nvSpPr>
            <p:cNvPr id="702" name="Google Shape;702;p33"/>
            <p:cNvSpPr/>
            <p:nvPr/>
          </p:nvSpPr>
          <p:spPr>
            <a:xfrm>
              <a:off x="880950" y="921300"/>
              <a:ext cx="5815700" cy="4551850"/>
            </a:xfrm>
            <a:custGeom>
              <a:rect b="b" l="l" r="r" t="t"/>
              <a:pathLst>
                <a:path extrusionOk="0" h="182074" w="232628">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778775" y="238125"/>
              <a:ext cx="6020075" cy="4977075"/>
            </a:xfrm>
            <a:custGeom>
              <a:rect b="b" l="l" r="r" t="t"/>
              <a:pathLst>
                <a:path extrusionOk="0" h="199083" w="240803">
                  <a:moveTo>
                    <a:pt x="0" y="0"/>
                  </a:moveTo>
                  <a:lnTo>
                    <a:pt x="0" y="199082"/>
                  </a:lnTo>
                  <a:lnTo>
                    <a:pt x="240802" y="199082"/>
                  </a:lnTo>
                  <a:lnTo>
                    <a:pt x="240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055400" y="454950"/>
              <a:ext cx="5465550" cy="3119100"/>
            </a:xfrm>
            <a:custGeom>
              <a:rect b="b" l="l" r="r" t="t"/>
              <a:pathLst>
                <a:path extrusionOk="0" h="124764" w="218622">
                  <a:moveTo>
                    <a:pt x="1" y="0"/>
                  </a:moveTo>
                  <a:lnTo>
                    <a:pt x="1" y="124763"/>
                  </a:lnTo>
                  <a:lnTo>
                    <a:pt x="218622" y="124763"/>
                  </a:lnTo>
                  <a:lnTo>
                    <a:pt x="21862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1170050" y="3102975"/>
              <a:ext cx="5237500" cy="51125"/>
            </a:xfrm>
            <a:custGeom>
              <a:rect b="b" l="l" r="r" t="t"/>
              <a:pathLst>
                <a:path extrusionOk="0" h="2045" w="209500">
                  <a:moveTo>
                    <a:pt x="0" y="1"/>
                  </a:moveTo>
                  <a:lnTo>
                    <a:pt x="0" y="2044"/>
                  </a:lnTo>
                  <a:lnTo>
                    <a:pt x="209500" y="2044"/>
                  </a:lnTo>
                  <a:lnTo>
                    <a:pt x="2095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1170050" y="3102975"/>
              <a:ext cx="3663650" cy="51125"/>
            </a:xfrm>
            <a:custGeom>
              <a:rect b="b" l="l" r="r" t="t"/>
              <a:pathLst>
                <a:path extrusionOk="0" h="2045" w="146546">
                  <a:moveTo>
                    <a:pt x="0" y="1"/>
                  </a:moveTo>
                  <a:lnTo>
                    <a:pt x="0" y="2044"/>
                  </a:lnTo>
                  <a:lnTo>
                    <a:pt x="146545" y="2044"/>
                  </a:lnTo>
                  <a:lnTo>
                    <a:pt x="146545" y="1"/>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3305925" y="1273650"/>
              <a:ext cx="965775" cy="965775"/>
            </a:xfrm>
            <a:custGeom>
              <a:rect b="b" l="l" r="r" t="t"/>
              <a:pathLst>
                <a:path extrusionOk="0" h="38631" w="38631">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3663550" y="1514150"/>
              <a:ext cx="397550" cy="458600"/>
            </a:xfrm>
            <a:custGeom>
              <a:rect b="b" l="l" r="r" t="t"/>
              <a:pathLst>
                <a:path extrusionOk="0" h="18344" w="15902">
                  <a:moveTo>
                    <a:pt x="1" y="1"/>
                  </a:moveTo>
                  <a:lnTo>
                    <a:pt x="1" y="18344"/>
                  </a:lnTo>
                  <a:lnTo>
                    <a:pt x="15901" y="9172"/>
                  </a:lnTo>
                  <a:lnTo>
                    <a:pt x="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4743950" y="3038175"/>
              <a:ext cx="180725" cy="180725"/>
            </a:xfrm>
            <a:custGeom>
              <a:rect b="b" l="l" r="r" t="t"/>
              <a:pathLst>
                <a:path extrusionOk="0" h="7229" w="7229">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1055400" y="3742250"/>
              <a:ext cx="1588850" cy="194425"/>
            </a:xfrm>
            <a:custGeom>
              <a:rect b="b" l="l" r="r" t="t"/>
              <a:pathLst>
                <a:path extrusionOk="0" h="7777" w="63554">
                  <a:moveTo>
                    <a:pt x="1" y="0"/>
                  </a:moveTo>
                  <a:lnTo>
                    <a:pt x="1" y="7776"/>
                  </a:lnTo>
                  <a:lnTo>
                    <a:pt x="63553" y="7776"/>
                  </a:lnTo>
                  <a:lnTo>
                    <a:pt x="63553"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1055400" y="403882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1055400" y="420207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1748250" y="4582150"/>
              <a:ext cx="958300" cy="97200"/>
            </a:xfrm>
            <a:custGeom>
              <a:rect b="b" l="l" r="r" t="t"/>
              <a:pathLst>
                <a:path extrusionOk="0" h="3888" w="38332">
                  <a:moveTo>
                    <a:pt x="1" y="0"/>
                  </a:moveTo>
                  <a:lnTo>
                    <a:pt x="1" y="3888"/>
                  </a:lnTo>
                  <a:lnTo>
                    <a:pt x="38332" y="3888"/>
                  </a:lnTo>
                  <a:lnTo>
                    <a:pt x="3833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4933350" y="4645700"/>
              <a:ext cx="1587600" cy="366375"/>
            </a:xfrm>
            <a:custGeom>
              <a:rect b="b" l="l" r="r" t="t"/>
              <a:pathLst>
                <a:path extrusionOk="0" h="14655" w="63504">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5218725" y="4772800"/>
              <a:ext cx="97225" cy="123400"/>
            </a:xfrm>
            <a:custGeom>
              <a:rect b="b" l="l" r="r" t="t"/>
              <a:pathLst>
                <a:path extrusionOk="0" h="4936" w="3889">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5335850" y="4775300"/>
              <a:ext cx="104700" cy="120900"/>
            </a:xfrm>
            <a:custGeom>
              <a:rect b="b" l="l" r="r" t="t"/>
              <a:pathLst>
                <a:path extrusionOk="0" h="4836" w="4188">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5466700" y="4775300"/>
              <a:ext cx="99725" cy="119650"/>
            </a:xfrm>
            <a:custGeom>
              <a:rect b="b" l="l" r="r" t="t"/>
              <a:pathLst>
                <a:path extrusionOk="0" h="4786" w="3989">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5577600" y="4772800"/>
              <a:ext cx="97225" cy="123400"/>
            </a:xfrm>
            <a:custGeom>
              <a:rect b="b" l="l" r="r" t="t"/>
              <a:pathLst>
                <a:path extrusionOk="0" h="4936" w="3889">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5687275" y="4772800"/>
              <a:ext cx="109675" cy="123400"/>
            </a:xfrm>
            <a:custGeom>
              <a:rect b="b" l="l" r="r" t="t"/>
              <a:pathLst>
                <a:path extrusionOk="0" h="4936" w="4387">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5815625" y="4775300"/>
              <a:ext cx="100950" cy="119650"/>
            </a:xfrm>
            <a:custGeom>
              <a:rect b="b" l="l" r="r" t="t"/>
              <a:pathLst>
                <a:path extrusionOk="0" h="4786" w="4038">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5939000" y="4775300"/>
              <a:ext cx="23700" cy="119650"/>
            </a:xfrm>
            <a:custGeom>
              <a:rect b="b" l="l" r="r" t="t"/>
              <a:pathLst>
                <a:path extrusionOk="0" h="4786" w="948">
                  <a:moveTo>
                    <a:pt x="0" y="0"/>
                  </a:moveTo>
                  <a:lnTo>
                    <a:pt x="0" y="4785"/>
                  </a:lnTo>
                  <a:lnTo>
                    <a:pt x="947" y="4785"/>
                  </a:lnTo>
                  <a:lnTo>
                    <a:pt x="947"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5992575" y="4775300"/>
              <a:ext cx="98475" cy="119650"/>
            </a:xfrm>
            <a:custGeom>
              <a:rect b="b" l="l" r="r" t="t"/>
              <a:pathLst>
                <a:path extrusionOk="0" h="4786" w="3939">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6113450" y="4775300"/>
              <a:ext cx="89750" cy="119650"/>
            </a:xfrm>
            <a:custGeom>
              <a:rect b="b" l="l" r="r" t="t"/>
              <a:pathLst>
                <a:path extrusionOk="0" h="4786" w="359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6093500" y="3742250"/>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6093500" y="3835700"/>
              <a:ext cx="427450" cy="51125"/>
            </a:xfrm>
            <a:custGeom>
              <a:rect b="b" l="l" r="r" t="t"/>
              <a:pathLst>
                <a:path extrusionOk="0" h="2045" w="17098">
                  <a:moveTo>
                    <a:pt x="1" y="1"/>
                  </a:moveTo>
                  <a:lnTo>
                    <a:pt x="1" y="2044"/>
                  </a:lnTo>
                  <a:lnTo>
                    <a:pt x="17098" y="2044"/>
                  </a:lnTo>
                  <a:lnTo>
                    <a:pt x="1709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6093500" y="3927925"/>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5841800"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5705975"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5570125" y="3742250"/>
              <a:ext cx="83525" cy="83500"/>
            </a:xfrm>
            <a:custGeom>
              <a:rect b="b" l="l" r="r" t="t"/>
              <a:pathLst>
                <a:path extrusionOk="0" h="3340" w="3341">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1055400" y="4487993"/>
              <a:ext cx="559550" cy="558275"/>
            </a:xfrm>
            <a:custGeom>
              <a:rect b="b" l="l" r="r" t="t"/>
              <a:pathLst>
                <a:path extrusionOk="0" h="22331" w="22382">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1253550" y="4518550"/>
              <a:ext cx="164500" cy="193250"/>
            </a:xfrm>
            <a:custGeom>
              <a:rect b="b" l="l" r="r" t="t"/>
              <a:pathLst>
                <a:path extrusionOk="0" h="7730" w="658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1197450" y="4740400"/>
              <a:ext cx="275425" cy="159525"/>
            </a:xfrm>
            <a:custGeom>
              <a:rect b="b" l="l" r="r" t="t"/>
              <a:pathLst>
                <a:path extrusionOk="0" h="6381" w="11017">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6017500" y="3252500"/>
              <a:ext cx="77275" cy="77300"/>
            </a:xfrm>
            <a:custGeom>
              <a:rect b="b" l="l" r="r" t="t"/>
              <a:pathLst>
                <a:path extrusionOk="0" fill="none" h="3092" w="3091">
                  <a:moveTo>
                    <a:pt x="0" y="3091"/>
                  </a:moveTo>
                  <a:lnTo>
                    <a:pt x="0" y="1"/>
                  </a:lnTo>
                  <a:lnTo>
                    <a:pt x="3091" y="1"/>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6190700" y="3252500"/>
              <a:ext cx="77300" cy="77300"/>
            </a:xfrm>
            <a:custGeom>
              <a:rect b="b" l="l" r="r" t="t"/>
              <a:pathLst>
                <a:path extrusionOk="0" fill="none" h="3092" w="3092">
                  <a:moveTo>
                    <a:pt x="3091" y="3091"/>
                  </a:moveTo>
                  <a:lnTo>
                    <a:pt x="3091" y="1"/>
                  </a:lnTo>
                  <a:lnTo>
                    <a:pt x="1" y="1"/>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6017500" y="3398300"/>
              <a:ext cx="77275" cy="77300"/>
            </a:xfrm>
            <a:custGeom>
              <a:rect b="b" l="l" r="r" t="t"/>
              <a:pathLst>
                <a:path extrusionOk="0" fill="none" h="3092" w="3091">
                  <a:moveTo>
                    <a:pt x="0" y="1"/>
                  </a:moveTo>
                  <a:lnTo>
                    <a:pt x="0" y="3091"/>
                  </a:lnTo>
                  <a:lnTo>
                    <a:pt x="3091" y="3091"/>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6190700" y="3398300"/>
              <a:ext cx="77300" cy="77300"/>
            </a:xfrm>
            <a:custGeom>
              <a:rect b="b" l="l" r="r" t="t"/>
              <a:pathLst>
                <a:path extrusionOk="0" fill="none" h="3092" w="3092">
                  <a:moveTo>
                    <a:pt x="3091" y="1"/>
                  </a:moveTo>
                  <a:lnTo>
                    <a:pt x="3091" y="3091"/>
                  </a:lnTo>
                  <a:lnTo>
                    <a:pt x="1" y="3091"/>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1683450" y="3282425"/>
              <a:ext cx="118400" cy="162025"/>
            </a:xfrm>
            <a:custGeom>
              <a:rect b="b" l="l" r="r" t="t"/>
              <a:pathLst>
                <a:path extrusionOk="0" h="6481" w="4736">
                  <a:moveTo>
                    <a:pt x="1" y="0"/>
                  </a:moveTo>
                  <a:lnTo>
                    <a:pt x="1" y="6480"/>
                  </a:lnTo>
                  <a:lnTo>
                    <a:pt x="4736" y="3240"/>
                  </a:ln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1986275" y="3282425"/>
              <a:ext cx="119650" cy="162025"/>
            </a:xfrm>
            <a:custGeom>
              <a:rect b="b" l="l" r="r" t="t"/>
              <a:pathLst>
                <a:path extrusionOk="0" h="6481" w="4786">
                  <a:moveTo>
                    <a:pt x="0" y="0"/>
                  </a:moveTo>
                  <a:lnTo>
                    <a:pt x="0" y="6480"/>
                  </a:lnTo>
                  <a:lnTo>
                    <a:pt x="4785" y="3240"/>
                  </a:lnTo>
                  <a:lnTo>
                    <a:pt x="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2144525" y="3282425"/>
              <a:ext cx="25" cy="162025"/>
            </a:xfrm>
            <a:custGeom>
              <a:rect b="b" l="l" r="r" t="t"/>
              <a:pathLst>
                <a:path extrusionOk="0" fill="none" h="6481" w="1">
                  <a:moveTo>
                    <a:pt x="0" y="0"/>
                  </a:moveTo>
                  <a:lnTo>
                    <a:pt x="0" y="6480"/>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3"/>
            <p:cNvSpPr/>
            <p:nvPr/>
          </p:nvSpPr>
          <p:spPr>
            <a:xfrm>
              <a:off x="1342025" y="3282425"/>
              <a:ext cx="118400" cy="162025"/>
            </a:xfrm>
            <a:custGeom>
              <a:rect b="b" l="l" r="r" t="t"/>
              <a:pathLst>
                <a:path extrusionOk="0" h="6481" w="4736">
                  <a:moveTo>
                    <a:pt x="4735" y="0"/>
                  </a:moveTo>
                  <a:lnTo>
                    <a:pt x="0" y="3240"/>
                  </a:lnTo>
                  <a:lnTo>
                    <a:pt x="4735" y="6480"/>
                  </a:lnTo>
                  <a:lnTo>
                    <a:pt x="473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3"/>
            <p:cNvSpPr/>
            <p:nvPr/>
          </p:nvSpPr>
          <p:spPr>
            <a:xfrm>
              <a:off x="1303375" y="3282425"/>
              <a:ext cx="25" cy="162025"/>
            </a:xfrm>
            <a:custGeom>
              <a:rect b="b" l="l" r="r" t="t"/>
              <a:pathLst>
                <a:path extrusionOk="0" fill="none" h="6481" w="1">
                  <a:moveTo>
                    <a:pt x="1" y="0"/>
                  </a:moveTo>
                  <a:lnTo>
                    <a:pt x="1" y="6480"/>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2" name="Google Shape;742;p33"/>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6" name="Shape 746"/>
        <p:cNvGrpSpPr/>
        <p:nvPr/>
      </p:nvGrpSpPr>
      <p:grpSpPr>
        <a:xfrm>
          <a:off x="0" y="0"/>
          <a:ext cx="0" cy="0"/>
          <a:chOff x="0" y="0"/>
          <a:chExt cx="0" cy="0"/>
        </a:xfrm>
      </p:grpSpPr>
      <p:sp>
        <p:nvSpPr>
          <p:cNvPr id="747" name="Google Shape;747;p34"/>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PROJECT STAGES</a:t>
            </a:r>
            <a:endParaRPr/>
          </a:p>
        </p:txBody>
      </p:sp>
      <p:sp>
        <p:nvSpPr>
          <p:cNvPr id="748" name="Google Shape;748;p34"/>
          <p:cNvSpPr/>
          <p:nvPr/>
        </p:nvSpPr>
        <p:spPr>
          <a:xfrm>
            <a:off x="4346435" y="41460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4402857" y="41917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4453451" y="4174355"/>
            <a:ext cx="20" cy="68039"/>
          </a:xfrm>
          <a:custGeom>
            <a:rect b="b" l="l" r="r" t="t"/>
            <a:pathLst>
              <a:path extrusionOk="0" h="3432" w="1">
                <a:moveTo>
                  <a:pt x="1" y="0"/>
                </a:moveTo>
                <a:lnTo>
                  <a:pt x="1" y="343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4"/>
          <p:cNvSpPr/>
          <p:nvPr/>
        </p:nvSpPr>
        <p:spPr>
          <a:xfrm>
            <a:off x="4453451" y="41743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highlight>
                <a:srgbClr val="0E2A47"/>
              </a:highlight>
            </a:endParaRPr>
          </a:p>
        </p:txBody>
      </p:sp>
      <p:sp>
        <p:nvSpPr>
          <p:cNvPr id="752" name="Google Shape;752;p34"/>
          <p:cNvSpPr/>
          <p:nvPr/>
        </p:nvSpPr>
        <p:spPr>
          <a:xfrm>
            <a:off x="3124390" y="29178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4"/>
          <p:cNvSpPr/>
          <p:nvPr/>
        </p:nvSpPr>
        <p:spPr>
          <a:xfrm>
            <a:off x="2931510" y="23350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3797852" y="24968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2689247" y="19625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4453867" y="35952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4"/>
          <p:cNvSpPr/>
          <p:nvPr/>
        </p:nvSpPr>
        <p:spPr>
          <a:xfrm>
            <a:off x="3631915" y="37740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4"/>
          <p:cNvSpPr/>
          <p:nvPr/>
        </p:nvSpPr>
        <p:spPr>
          <a:xfrm>
            <a:off x="4412611" y="37740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4441236" y="39175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4412611" y="34824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4"/>
          <p:cNvSpPr/>
          <p:nvPr/>
        </p:nvSpPr>
        <p:spPr>
          <a:xfrm>
            <a:off x="4791332" y="34824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4"/>
          <p:cNvSpPr/>
          <p:nvPr/>
        </p:nvSpPr>
        <p:spPr>
          <a:xfrm>
            <a:off x="3813811" y="32070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4"/>
          <p:cNvSpPr/>
          <p:nvPr/>
        </p:nvSpPr>
        <p:spPr>
          <a:xfrm>
            <a:off x="3111523" y="29054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4"/>
          <p:cNvSpPr/>
          <p:nvPr/>
        </p:nvSpPr>
        <p:spPr>
          <a:xfrm>
            <a:off x="3506441" y="19505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4"/>
          <p:cNvSpPr/>
          <p:nvPr/>
        </p:nvSpPr>
        <p:spPr>
          <a:xfrm>
            <a:off x="2676816" y="23101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4"/>
          <p:cNvSpPr/>
          <p:nvPr/>
        </p:nvSpPr>
        <p:spPr>
          <a:xfrm>
            <a:off x="4819741" y="23226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4"/>
          <p:cNvSpPr/>
          <p:nvPr/>
        </p:nvSpPr>
        <p:spPr>
          <a:xfrm>
            <a:off x="5718021" y="24864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4"/>
          <p:cNvSpPr/>
          <p:nvPr/>
        </p:nvSpPr>
        <p:spPr>
          <a:xfrm>
            <a:off x="6074147" y="35927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4"/>
          <p:cNvSpPr/>
          <p:nvPr/>
        </p:nvSpPr>
        <p:spPr>
          <a:xfrm>
            <a:off x="5523060" y="39026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4"/>
          <p:cNvSpPr/>
          <p:nvPr/>
        </p:nvSpPr>
        <p:spPr>
          <a:xfrm>
            <a:off x="5533230" y="21869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4"/>
          <p:cNvSpPr/>
          <p:nvPr/>
        </p:nvSpPr>
        <p:spPr>
          <a:xfrm>
            <a:off x="5533627" y="19613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4"/>
          <p:cNvSpPr/>
          <p:nvPr/>
        </p:nvSpPr>
        <p:spPr>
          <a:xfrm>
            <a:off x="5758880" y="19617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4"/>
          <p:cNvSpPr/>
          <p:nvPr/>
        </p:nvSpPr>
        <p:spPr>
          <a:xfrm>
            <a:off x="5758880" y="21873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4"/>
          <p:cNvSpPr/>
          <p:nvPr/>
        </p:nvSpPr>
        <p:spPr>
          <a:xfrm>
            <a:off x="3533820" y="14025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4"/>
          <p:cNvSpPr/>
          <p:nvPr/>
        </p:nvSpPr>
        <p:spPr>
          <a:xfrm>
            <a:off x="4065023" y="15368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4"/>
          <p:cNvSpPr/>
          <p:nvPr/>
        </p:nvSpPr>
        <p:spPr>
          <a:xfrm>
            <a:off x="5188093" y="17443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4"/>
          <p:cNvSpPr/>
          <p:nvPr/>
        </p:nvSpPr>
        <p:spPr>
          <a:xfrm>
            <a:off x="5168701" y="18881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4"/>
          <p:cNvSpPr/>
          <p:nvPr/>
        </p:nvSpPr>
        <p:spPr>
          <a:xfrm>
            <a:off x="3388620" y="16257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4"/>
          <p:cNvSpPr/>
          <p:nvPr/>
        </p:nvSpPr>
        <p:spPr>
          <a:xfrm>
            <a:off x="3397343" y="16481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4"/>
          <p:cNvSpPr/>
          <p:nvPr/>
        </p:nvSpPr>
        <p:spPr>
          <a:xfrm>
            <a:off x="3518871" y="1670111"/>
            <a:ext cx="46490" cy="113260"/>
          </a:xfrm>
          <a:custGeom>
            <a:rect b="b" l="l" r="r" t="t"/>
            <a:pathLst>
              <a:path extrusionOk="0" fill="none" h="5713" w="2345">
                <a:moveTo>
                  <a:pt x="1" y="0"/>
                </a:moveTo>
                <a:lnTo>
                  <a:pt x="1" y="4332"/>
                </a:lnTo>
                <a:lnTo>
                  <a:pt x="2344" y="5713"/>
                </a:lnTo>
              </a:path>
            </a:pathLst>
          </a:custGeom>
          <a:solidFill>
            <a:srgbClr val="48FFD5"/>
          </a:solidFill>
          <a:ln cap="rnd"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4"/>
          <p:cNvSpPr/>
          <p:nvPr/>
        </p:nvSpPr>
        <p:spPr>
          <a:xfrm>
            <a:off x="4503232" y="17352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4"/>
          <p:cNvSpPr/>
          <p:nvPr/>
        </p:nvSpPr>
        <p:spPr>
          <a:xfrm>
            <a:off x="4090908" y="32866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4"/>
          <p:cNvSpPr/>
          <p:nvPr/>
        </p:nvSpPr>
        <p:spPr>
          <a:xfrm>
            <a:off x="3659095" y="28510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4"/>
          <p:cNvSpPr/>
          <p:nvPr/>
        </p:nvSpPr>
        <p:spPr>
          <a:xfrm>
            <a:off x="5968770" y="33737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4"/>
          <p:cNvSpPr/>
          <p:nvPr/>
        </p:nvSpPr>
        <p:spPr>
          <a:xfrm>
            <a:off x="5968770" y="33737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4"/>
          <p:cNvSpPr/>
          <p:nvPr/>
        </p:nvSpPr>
        <p:spPr>
          <a:xfrm>
            <a:off x="2564388" y="21313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4"/>
          <p:cNvSpPr/>
          <p:nvPr/>
        </p:nvSpPr>
        <p:spPr>
          <a:xfrm>
            <a:off x="2564388" y="2106504"/>
            <a:ext cx="191668" cy="136059"/>
          </a:xfrm>
          <a:custGeom>
            <a:rect b="b" l="l" r="r" t="t"/>
            <a:pathLst>
              <a:path extrusionOk="0" h="6863" w="9668">
                <a:moveTo>
                  <a:pt x="6926" y="0"/>
                </a:moveTo>
                <a:lnTo>
                  <a:pt x="1" y="6863"/>
                </a:lnTo>
                <a:lnTo>
                  <a:pt x="1" y="6863"/>
                </a:lnTo>
                <a:lnTo>
                  <a:pt x="9667" y="816"/>
                </a:lnTo>
                <a:lnTo>
                  <a:pt x="6926"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4"/>
          <p:cNvSpPr/>
          <p:nvPr/>
        </p:nvSpPr>
        <p:spPr>
          <a:xfrm>
            <a:off x="5990143" y="27108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4"/>
          <p:cNvSpPr/>
          <p:nvPr/>
        </p:nvSpPr>
        <p:spPr>
          <a:xfrm>
            <a:off x="4602378" y="27494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4"/>
          <p:cNvSpPr/>
          <p:nvPr/>
        </p:nvSpPr>
        <p:spPr>
          <a:xfrm>
            <a:off x="4581224" y="28618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4"/>
          <p:cNvSpPr/>
          <p:nvPr/>
        </p:nvSpPr>
        <p:spPr>
          <a:xfrm>
            <a:off x="4527716" y="22491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4"/>
          <p:cNvSpPr/>
          <p:nvPr/>
        </p:nvSpPr>
        <p:spPr>
          <a:xfrm>
            <a:off x="4529778" y="22288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4"/>
          <p:cNvSpPr/>
          <p:nvPr/>
        </p:nvSpPr>
        <p:spPr>
          <a:xfrm>
            <a:off x="4531443" y="22085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4"/>
          <p:cNvSpPr/>
          <p:nvPr/>
        </p:nvSpPr>
        <p:spPr>
          <a:xfrm>
            <a:off x="4515266" y="23100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4"/>
          <p:cNvSpPr/>
          <p:nvPr/>
        </p:nvSpPr>
        <p:spPr>
          <a:xfrm>
            <a:off x="4520658" y="22894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4"/>
          <p:cNvSpPr/>
          <p:nvPr/>
        </p:nvSpPr>
        <p:spPr>
          <a:xfrm>
            <a:off x="4524802" y="22695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4"/>
          <p:cNvSpPr/>
          <p:nvPr/>
        </p:nvSpPr>
        <p:spPr>
          <a:xfrm>
            <a:off x="4494529" y="23678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4"/>
          <p:cNvSpPr/>
          <p:nvPr/>
        </p:nvSpPr>
        <p:spPr>
          <a:xfrm>
            <a:off x="4502399" y="23487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4"/>
          <p:cNvSpPr/>
          <p:nvPr/>
        </p:nvSpPr>
        <p:spPr>
          <a:xfrm>
            <a:off x="4509041" y="23284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4"/>
          <p:cNvSpPr/>
          <p:nvPr/>
        </p:nvSpPr>
        <p:spPr>
          <a:xfrm>
            <a:off x="4465485" y="24221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4"/>
          <p:cNvSpPr/>
          <p:nvPr/>
        </p:nvSpPr>
        <p:spPr>
          <a:xfrm>
            <a:off x="4476686" y="24051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4"/>
          <p:cNvSpPr/>
          <p:nvPr/>
        </p:nvSpPr>
        <p:spPr>
          <a:xfrm>
            <a:off x="4485806" y="23864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4"/>
          <p:cNvSpPr/>
          <p:nvPr/>
        </p:nvSpPr>
        <p:spPr>
          <a:xfrm>
            <a:off x="4429819" y="24731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4"/>
          <p:cNvSpPr/>
          <p:nvPr/>
        </p:nvSpPr>
        <p:spPr>
          <a:xfrm>
            <a:off x="4442250" y="24565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4"/>
          <p:cNvSpPr/>
          <p:nvPr/>
        </p:nvSpPr>
        <p:spPr>
          <a:xfrm>
            <a:off x="4454700" y="24403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4"/>
          <p:cNvSpPr/>
          <p:nvPr/>
        </p:nvSpPr>
        <p:spPr>
          <a:xfrm>
            <a:off x="4386680" y="25175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4"/>
          <p:cNvSpPr/>
          <p:nvPr/>
        </p:nvSpPr>
        <p:spPr>
          <a:xfrm>
            <a:off x="4402024" y="25042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4"/>
          <p:cNvSpPr/>
          <p:nvPr/>
        </p:nvSpPr>
        <p:spPr>
          <a:xfrm>
            <a:off x="4415704" y="24885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4"/>
          <p:cNvSpPr/>
          <p:nvPr/>
        </p:nvSpPr>
        <p:spPr>
          <a:xfrm>
            <a:off x="4338148" y="25565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4"/>
          <p:cNvSpPr/>
          <p:nvPr/>
        </p:nvSpPr>
        <p:spPr>
          <a:xfrm>
            <a:off x="4354741" y="25437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4"/>
          <p:cNvSpPr/>
          <p:nvPr/>
        </p:nvSpPr>
        <p:spPr>
          <a:xfrm>
            <a:off x="4370919" y="25316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4"/>
          <p:cNvSpPr/>
          <p:nvPr/>
        </p:nvSpPr>
        <p:spPr>
          <a:xfrm>
            <a:off x="4284620" y="25876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4"/>
          <p:cNvSpPr/>
          <p:nvPr/>
        </p:nvSpPr>
        <p:spPr>
          <a:xfrm>
            <a:off x="4302879" y="25777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4"/>
          <p:cNvSpPr/>
          <p:nvPr/>
        </p:nvSpPr>
        <p:spPr>
          <a:xfrm>
            <a:off x="4321138" y="25673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4"/>
          <p:cNvSpPr/>
          <p:nvPr/>
        </p:nvSpPr>
        <p:spPr>
          <a:xfrm>
            <a:off x="4227801" y="26109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4"/>
          <p:cNvSpPr/>
          <p:nvPr/>
        </p:nvSpPr>
        <p:spPr>
          <a:xfrm>
            <a:off x="4246872" y="26046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4"/>
          <p:cNvSpPr/>
          <p:nvPr/>
        </p:nvSpPr>
        <p:spPr>
          <a:xfrm>
            <a:off x="4265964" y="25963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4"/>
          <p:cNvSpPr/>
          <p:nvPr/>
        </p:nvSpPr>
        <p:spPr>
          <a:xfrm>
            <a:off x="4167651" y="26266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4"/>
          <p:cNvSpPr/>
          <p:nvPr/>
        </p:nvSpPr>
        <p:spPr>
          <a:xfrm>
            <a:off x="4187555" y="26217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4"/>
          <p:cNvSpPr/>
          <p:nvPr/>
        </p:nvSpPr>
        <p:spPr>
          <a:xfrm>
            <a:off x="4207896" y="26171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4"/>
          <p:cNvSpPr/>
          <p:nvPr/>
        </p:nvSpPr>
        <p:spPr>
          <a:xfrm>
            <a:off x="4106252" y="26333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4"/>
          <p:cNvSpPr/>
          <p:nvPr/>
        </p:nvSpPr>
        <p:spPr>
          <a:xfrm>
            <a:off x="4126989" y="26316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4"/>
          <p:cNvSpPr/>
          <p:nvPr/>
        </p:nvSpPr>
        <p:spPr>
          <a:xfrm>
            <a:off x="4147330" y="26295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4"/>
          <p:cNvSpPr/>
          <p:nvPr/>
        </p:nvSpPr>
        <p:spPr>
          <a:xfrm>
            <a:off x="4044457" y="26295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4"/>
          <p:cNvSpPr/>
          <p:nvPr/>
        </p:nvSpPr>
        <p:spPr>
          <a:xfrm>
            <a:off x="4064778" y="26316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4"/>
          <p:cNvSpPr/>
          <p:nvPr/>
        </p:nvSpPr>
        <p:spPr>
          <a:xfrm>
            <a:off x="4085515" y="26329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4"/>
          <p:cNvSpPr/>
          <p:nvPr/>
        </p:nvSpPr>
        <p:spPr>
          <a:xfrm>
            <a:off x="3983059" y="26171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4"/>
          <p:cNvSpPr/>
          <p:nvPr/>
        </p:nvSpPr>
        <p:spPr>
          <a:xfrm>
            <a:off x="4003379" y="26225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4"/>
          <p:cNvSpPr/>
          <p:nvPr/>
        </p:nvSpPr>
        <p:spPr>
          <a:xfrm>
            <a:off x="4023720" y="26266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4"/>
          <p:cNvSpPr/>
          <p:nvPr/>
        </p:nvSpPr>
        <p:spPr>
          <a:xfrm>
            <a:off x="3924574" y="25959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4"/>
          <p:cNvSpPr/>
          <p:nvPr/>
        </p:nvSpPr>
        <p:spPr>
          <a:xfrm>
            <a:off x="3944062" y="26042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4"/>
          <p:cNvSpPr/>
          <p:nvPr/>
        </p:nvSpPr>
        <p:spPr>
          <a:xfrm>
            <a:off x="3963570" y="26109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4"/>
          <p:cNvSpPr/>
          <p:nvPr/>
        </p:nvSpPr>
        <p:spPr>
          <a:xfrm>
            <a:off x="3869817" y="25673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4"/>
          <p:cNvSpPr/>
          <p:nvPr/>
        </p:nvSpPr>
        <p:spPr>
          <a:xfrm>
            <a:off x="3887660" y="25785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4"/>
          <p:cNvSpPr/>
          <p:nvPr/>
        </p:nvSpPr>
        <p:spPr>
          <a:xfrm>
            <a:off x="3905899" y="25876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4"/>
          <p:cNvSpPr/>
          <p:nvPr/>
        </p:nvSpPr>
        <p:spPr>
          <a:xfrm>
            <a:off x="3819620" y="25312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4"/>
          <p:cNvSpPr/>
          <p:nvPr/>
        </p:nvSpPr>
        <p:spPr>
          <a:xfrm>
            <a:off x="3835797" y="25441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4"/>
          <p:cNvSpPr/>
          <p:nvPr/>
        </p:nvSpPr>
        <p:spPr>
          <a:xfrm>
            <a:off x="3851974" y="25561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4"/>
          <p:cNvSpPr/>
          <p:nvPr/>
        </p:nvSpPr>
        <p:spPr>
          <a:xfrm>
            <a:off x="3774815" y="24885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4"/>
          <p:cNvSpPr/>
          <p:nvPr/>
        </p:nvSpPr>
        <p:spPr>
          <a:xfrm>
            <a:off x="3788930" y="25038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4"/>
          <p:cNvSpPr/>
          <p:nvPr/>
        </p:nvSpPr>
        <p:spPr>
          <a:xfrm>
            <a:off x="3803859" y="25175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4"/>
          <p:cNvSpPr/>
          <p:nvPr/>
        </p:nvSpPr>
        <p:spPr>
          <a:xfrm>
            <a:off x="3737068" y="24400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4"/>
          <p:cNvSpPr/>
          <p:nvPr/>
        </p:nvSpPr>
        <p:spPr>
          <a:xfrm>
            <a:off x="3749101" y="24565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4"/>
          <p:cNvSpPr/>
          <p:nvPr/>
        </p:nvSpPr>
        <p:spPr>
          <a:xfrm>
            <a:off x="3761968" y="24727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4"/>
          <p:cNvSpPr/>
          <p:nvPr/>
        </p:nvSpPr>
        <p:spPr>
          <a:xfrm>
            <a:off x="3706378" y="23864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4"/>
          <p:cNvSpPr/>
          <p:nvPr/>
        </p:nvSpPr>
        <p:spPr>
          <a:xfrm>
            <a:off x="3715914" y="24047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4"/>
          <p:cNvSpPr/>
          <p:nvPr/>
        </p:nvSpPr>
        <p:spPr>
          <a:xfrm>
            <a:off x="3726283" y="24229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4"/>
          <p:cNvSpPr/>
          <p:nvPr/>
        </p:nvSpPr>
        <p:spPr>
          <a:xfrm>
            <a:off x="3684392" y="23296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4"/>
          <p:cNvSpPr/>
          <p:nvPr/>
        </p:nvSpPr>
        <p:spPr>
          <a:xfrm>
            <a:off x="3690617" y="23487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4"/>
          <p:cNvSpPr/>
          <p:nvPr/>
        </p:nvSpPr>
        <p:spPr>
          <a:xfrm>
            <a:off x="3698488" y="23678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4"/>
          <p:cNvSpPr/>
          <p:nvPr/>
        </p:nvSpPr>
        <p:spPr>
          <a:xfrm>
            <a:off x="3670296" y="22695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4"/>
          <p:cNvSpPr/>
          <p:nvPr/>
        </p:nvSpPr>
        <p:spPr>
          <a:xfrm>
            <a:off x="3674440" y="22894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4"/>
          <p:cNvSpPr/>
          <p:nvPr/>
        </p:nvSpPr>
        <p:spPr>
          <a:xfrm>
            <a:off x="3678583" y="23097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4"/>
          <p:cNvSpPr/>
          <p:nvPr/>
        </p:nvSpPr>
        <p:spPr>
          <a:xfrm>
            <a:off x="3665717" y="22081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4"/>
          <p:cNvSpPr/>
          <p:nvPr/>
        </p:nvSpPr>
        <p:spPr>
          <a:xfrm>
            <a:off x="3666133" y="22288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4"/>
          <p:cNvSpPr/>
          <p:nvPr/>
        </p:nvSpPr>
        <p:spPr>
          <a:xfrm>
            <a:off x="3667798" y="22491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4"/>
          <p:cNvSpPr/>
          <p:nvPr/>
        </p:nvSpPr>
        <p:spPr>
          <a:xfrm>
            <a:off x="3667798" y="17700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4"/>
          <p:cNvSpPr/>
          <p:nvPr/>
        </p:nvSpPr>
        <p:spPr>
          <a:xfrm>
            <a:off x="3647894" y="21927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4"/>
          <p:cNvSpPr/>
          <p:nvPr/>
        </p:nvSpPr>
        <p:spPr>
          <a:xfrm>
            <a:off x="4085099" y="26146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4"/>
          <p:cNvSpPr/>
          <p:nvPr/>
        </p:nvSpPr>
        <p:spPr>
          <a:xfrm>
            <a:off x="4512371" y="21927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4"/>
          <p:cNvSpPr/>
          <p:nvPr/>
        </p:nvSpPr>
        <p:spPr>
          <a:xfrm>
            <a:off x="3741231" y="18488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4"/>
          <p:cNvSpPr/>
          <p:nvPr/>
        </p:nvSpPr>
        <p:spPr>
          <a:xfrm>
            <a:off x="4693638" y="20676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4"/>
          <p:cNvSpPr/>
          <p:nvPr/>
        </p:nvSpPr>
        <p:spPr>
          <a:xfrm>
            <a:off x="4706901" y="20798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4"/>
          <p:cNvSpPr/>
          <p:nvPr/>
        </p:nvSpPr>
        <p:spPr>
          <a:xfrm>
            <a:off x="2986268" y="26967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4"/>
          <p:cNvSpPr/>
          <p:nvPr/>
        </p:nvSpPr>
        <p:spPr>
          <a:xfrm>
            <a:off x="3010732" y="27204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4"/>
          <p:cNvSpPr/>
          <p:nvPr/>
        </p:nvSpPr>
        <p:spPr>
          <a:xfrm>
            <a:off x="3010732" y="27693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4"/>
          <p:cNvSpPr/>
          <p:nvPr/>
        </p:nvSpPr>
        <p:spPr>
          <a:xfrm>
            <a:off x="3116519" y="27249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4"/>
          <p:cNvSpPr/>
          <p:nvPr/>
        </p:nvSpPr>
        <p:spPr>
          <a:xfrm>
            <a:off x="3116519" y="27423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4"/>
          <p:cNvSpPr/>
          <p:nvPr/>
        </p:nvSpPr>
        <p:spPr>
          <a:xfrm>
            <a:off x="3116519" y="27594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4"/>
          <p:cNvSpPr/>
          <p:nvPr/>
        </p:nvSpPr>
        <p:spPr>
          <a:xfrm>
            <a:off x="3116519" y="2776419"/>
            <a:ext cx="133165" cy="20"/>
          </a:xfrm>
          <a:custGeom>
            <a:rect b="b" l="l" r="r" t="t"/>
            <a:pathLst>
              <a:path extrusionOk="0" fill="none" h="1" w="6717">
                <a:moveTo>
                  <a:pt x="0" y="1"/>
                </a:moveTo>
                <a:lnTo>
                  <a:pt x="6717" y="1"/>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4"/>
          <p:cNvSpPr/>
          <p:nvPr/>
        </p:nvSpPr>
        <p:spPr>
          <a:xfrm>
            <a:off x="3116519" y="27934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4"/>
          <p:cNvSpPr/>
          <p:nvPr/>
        </p:nvSpPr>
        <p:spPr>
          <a:xfrm>
            <a:off x="3116519" y="28104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4"/>
          <p:cNvSpPr/>
          <p:nvPr/>
        </p:nvSpPr>
        <p:spPr>
          <a:xfrm>
            <a:off x="3116519" y="28278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4"/>
          <p:cNvSpPr/>
          <p:nvPr/>
        </p:nvSpPr>
        <p:spPr>
          <a:xfrm>
            <a:off x="3116519" y="2844875"/>
            <a:ext cx="133165" cy="20"/>
          </a:xfrm>
          <a:custGeom>
            <a:rect b="b" l="l" r="r" t="t"/>
            <a:pathLst>
              <a:path extrusionOk="0" fill="none" h="1" w="6717">
                <a:moveTo>
                  <a:pt x="0" y="0"/>
                </a:moveTo>
                <a:lnTo>
                  <a:pt x="6717" y="0"/>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4"/>
          <p:cNvSpPr/>
          <p:nvPr/>
        </p:nvSpPr>
        <p:spPr>
          <a:xfrm>
            <a:off x="3126888" y="2623764"/>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4"/>
          <p:cNvSpPr/>
          <p:nvPr/>
        </p:nvSpPr>
        <p:spPr>
          <a:xfrm>
            <a:off x="3126888" y="2635798"/>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4"/>
          <p:cNvSpPr/>
          <p:nvPr/>
        </p:nvSpPr>
        <p:spPr>
          <a:xfrm>
            <a:off x="3126888" y="264741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4"/>
          <p:cNvSpPr/>
          <p:nvPr/>
        </p:nvSpPr>
        <p:spPr>
          <a:xfrm>
            <a:off x="3126888" y="2589348"/>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4"/>
          <p:cNvSpPr/>
          <p:nvPr/>
        </p:nvSpPr>
        <p:spPr>
          <a:xfrm>
            <a:off x="3126888" y="260054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4"/>
          <p:cNvSpPr/>
          <p:nvPr/>
        </p:nvSpPr>
        <p:spPr>
          <a:xfrm>
            <a:off x="3126888" y="2612147"/>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4"/>
          <p:cNvSpPr/>
          <p:nvPr/>
        </p:nvSpPr>
        <p:spPr>
          <a:xfrm>
            <a:off x="3126888" y="2554079"/>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4"/>
          <p:cNvSpPr/>
          <p:nvPr/>
        </p:nvSpPr>
        <p:spPr>
          <a:xfrm>
            <a:off x="3126888" y="256528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4"/>
          <p:cNvSpPr/>
          <p:nvPr/>
        </p:nvSpPr>
        <p:spPr>
          <a:xfrm>
            <a:off x="3126888" y="257731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4"/>
          <p:cNvSpPr/>
          <p:nvPr/>
        </p:nvSpPr>
        <p:spPr>
          <a:xfrm>
            <a:off x="3126888" y="251882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4"/>
          <p:cNvSpPr/>
          <p:nvPr/>
        </p:nvSpPr>
        <p:spPr>
          <a:xfrm>
            <a:off x="3126888" y="2530427"/>
            <a:ext cx="4163" cy="7078"/>
          </a:xfrm>
          <a:custGeom>
            <a:rect b="b" l="l" r="r" t="t"/>
            <a:pathLst>
              <a:path extrusionOk="0" h="357" w="210">
                <a:moveTo>
                  <a:pt x="0" y="1"/>
                </a:moveTo>
                <a:lnTo>
                  <a:pt x="209" y="1"/>
                </a:lnTo>
                <a:lnTo>
                  <a:pt x="209" y="357"/>
                </a:lnTo>
                <a:lnTo>
                  <a:pt x="0"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4"/>
          <p:cNvSpPr/>
          <p:nvPr/>
        </p:nvSpPr>
        <p:spPr>
          <a:xfrm>
            <a:off x="3126888" y="254204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4"/>
          <p:cNvSpPr/>
          <p:nvPr/>
        </p:nvSpPr>
        <p:spPr>
          <a:xfrm>
            <a:off x="3126888" y="248356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4"/>
          <p:cNvSpPr/>
          <p:nvPr/>
        </p:nvSpPr>
        <p:spPr>
          <a:xfrm>
            <a:off x="3126888" y="249559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4"/>
          <p:cNvSpPr/>
          <p:nvPr/>
        </p:nvSpPr>
        <p:spPr>
          <a:xfrm>
            <a:off x="3126888" y="250679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4"/>
          <p:cNvSpPr/>
          <p:nvPr/>
        </p:nvSpPr>
        <p:spPr>
          <a:xfrm>
            <a:off x="3126888" y="2448727"/>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4"/>
          <p:cNvSpPr/>
          <p:nvPr/>
        </p:nvSpPr>
        <p:spPr>
          <a:xfrm>
            <a:off x="3126888" y="246032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4"/>
          <p:cNvSpPr/>
          <p:nvPr/>
        </p:nvSpPr>
        <p:spPr>
          <a:xfrm>
            <a:off x="3126888" y="2471943"/>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4"/>
          <p:cNvSpPr/>
          <p:nvPr/>
        </p:nvSpPr>
        <p:spPr>
          <a:xfrm>
            <a:off x="3125639" y="2413458"/>
            <a:ext cx="4580" cy="6661"/>
          </a:xfrm>
          <a:custGeom>
            <a:rect b="b" l="l" r="r" t="t"/>
            <a:pathLst>
              <a:path extrusionOk="0" h="336" w="231">
                <a:moveTo>
                  <a:pt x="42" y="335"/>
                </a:moveTo>
                <a:lnTo>
                  <a:pt x="231" y="335"/>
                </a:lnTo>
                <a:lnTo>
                  <a:pt x="210" y="1"/>
                </a:lnTo>
                <a:lnTo>
                  <a:pt x="0" y="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4"/>
          <p:cNvSpPr/>
          <p:nvPr/>
        </p:nvSpPr>
        <p:spPr>
          <a:xfrm>
            <a:off x="3126888" y="2425492"/>
            <a:ext cx="3331" cy="6245"/>
          </a:xfrm>
          <a:custGeom>
            <a:rect b="b" l="l" r="r" t="t"/>
            <a:pathLst>
              <a:path extrusionOk="0" h="315" w="168">
                <a:moveTo>
                  <a:pt x="0" y="314"/>
                </a:moveTo>
                <a:lnTo>
                  <a:pt x="168" y="314"/>
                </a:lnTo>
                <a:lnTo>
                  <a:pt x="168" y="0"/>
                </a:lnTo>
                <a:lnTo>
                  <a:pt x="0" y="0"/>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4"/>
          <p:cNvSpPr/>
          <p:nvPr/>
        </p:nvSpPr>
        <p:spPr>
          <a:xfrm>
            <a:off x="3126888" y="2436694"/>
            <a:ext cx="4163" cy="7058"/>
          </a:xfrm>
          <a:custGeom>
            <a:rect b="b" l="l" r="r" t="t"/>
            <a:pathLst>
              <a:path extrusionOk="0" h="356" w="210">
                <a:moveTo>
                  <a:pt x="0" y="0"/>
                </a:moveTo>
                <a:lnTo>
                  <a:pt x="209" y="0"/>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4"/>
          <p:cNvSpPr/>
          <p:nvPr/>
        </p:nvSpPr>
        <p:spPr>
          <a:xfrm>
            <a:off x="3122724" y="2378209"/>
            <a:ext cx="4599" cy="7474"/>
          </a:xfrm>
          <a:custGeom>
            <a:rect b="b" l="l" r="r" t="t"/>
            <a:pathLst>
              <a:path extrusionOk="0" h="377" w="232">
                <a:moveTo>
                  <a:pt x="22" y="377"/>
                </a:moveTo>
                <a:lnTo>
                  <a:pt x="231" y="335"/>
                </a:lnTo>
                <a:lnTo>
                  <a:pt x="189" y="0"/>
                </a:lnTo>
                <a:lnTo>
                  <a:pt x="1" y="2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4"/>
          <p:cNvSpPr/>
          <p:nvPr/>
        </p:nvSpPr>
        <p:spPr>
          <a:xfrm>
            <a:off x="3124390" y="2390223"/>
            <a:ext cx="4580" cy="6661"/>
          </a:xfrm>
          <a:custGeom>
            <a:rect b="b" l="l" r="r" t="t"/>
            <a:pathLst>
              <a:path extrusionOk="0" h="336" w="231">
                <a:moveTo>
                  <a:pt x="42" y="336"/>
                </a:moveTo>
                <a:lnTo>
                  <a:pt x="231" y="315"/>
                </a:lnTo>
                <a:lnTo>
                  <a:pt x="168" y="1"/>
                </a:lnTo>
                <a:lnTo>
                  <a:pt x="1" y="2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4"/>
          <p:cNvSpPr/>
          <p:nvPr/>
        </p:nvSpPr>
        <p:spPr>
          <a:xfrm>
            <a:off x="3125222" y="2401424"/>
            <a:ext cx="4163" cy="7078"/>
          </a:xfrm>
          <a:custGeom>
            <a:rect b="b" l="l" r="r" t="t"/>
            <a:pathLst>
              <a:path extrusionOk="0" h="357" w="210">
                <a:moveTo>
                  <a:pt x="21" y="356"/>
                </a:moveTo>
                <a:lnTo>
                  <a:pt x="210" y="356"/>
                </a:lnTo>
                <a:lnTo>
                  <a:pt x="210" y="1"/>
                </a:lnTo>
                <a:lnTo>
                  <a:pt x="0" y="4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4"/>
          <p:cNvSpPr/>
          <p:nvPr/>
        </p:nvSpPr>
        <p:spPr>
          <a:xfrm>
            <a:off x="3114437" y="2344189"/>
            <a:ext cx="5412" cy="7058"/>
          </a:xfrm>
          <a:custGeom>
            <a:rect b="b" l="l" r="r" t="t"/>
            <a:pathLst>
              <a:path extrusionOk="0" h="356" w="273">
                <a:moveTo>
                  <a:pt x="105" y="356"/>
                </a:moveTo>
                <a:lnTo>
                  <a:pt x="272" y="314"/>
                </a:lnTo>
                <a:lnTo>
                  <a:pt x="210" y="0"/>
                </a:lnTo>
                <a:lnTo>
                  <a:pt x="0" y="4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4"/>
          <p:cNvSpPr/>
          <p:nvPr/>
        </p:nvSpPr>
        <p:spPr>
          <a:xfrm>
            <a:off x="3117332" y="2355390"/>
            <a:ext cx="5412" cy="7474"/>
          </a:xfrm>
          <a:custGeom>
            <a:rect b="b" l="l" r="r" t="t"/>
            <a:pathLst>
              <a:path extrusionOk="0" h="377" w="273">
                <a:moveTo>
                  <a:pt x="85" y="377"/>
                </a:moveTo>
                <a:lnTo>
                  <a:pt x="273" y="314"/>
                </a:lnTo>
                <a:lnTo>
                  <a:pt x="189"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4"/>
          <p:cNvSpPr/>
          <p:nvPr/>
        </p:nvSpPr>
        <p:spPr>
          <a:xfrm>
            <a:off x="3120663" y="23670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4"/>
          <p:cNvSpPr/>
          <p:nvPr/>
        </p:nvSpPr>
        <p:spPr>
          <a:xfrm>
            <a:off x="3102404" y="2311002"/>
            <a:ext cx="6245" cy="7078"/>
          </a:xfrm>
          <a:custGeom>
            <a:rect b="b" l="l" r="r" t="t"/>
            <a:pathLst>
              <a:path extrusionOk="0" h="357" w="315">
                <a:moveTo>
                  <a:pt x="126" y="356"/>
                </a:moveTo>
                <a:lnTo>
                  <a:pt x="315" y="272"/>
                </a:lnTo>
                <a:lnTo>
                  <a:pt x="168"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4"/>
          <p:cNvSpPr/>
          <p:nvPr/>
        </p:nvSpPr>
        <p:spPr>
          <a:xfrm>
            <a:off x="3106547" y="2321786"/>
            <a:ext cx="6245" cy="7078"/>
          </a:xfrm>
          <a:custGeom>
            <a:rect b="b" l="l" r="r" t="t"/>
            <a:pathLst>
              <a:path extrusionOk="0" h="357" w="315">
                <a:moveTo>
                  <a:pt x="126" y="356"/>
                </a:moveTo>
                <a:lnTo>
                  <a:pt x="315" y="314"/>
                </a:lnTo>
                <a:lnTo>
                  <a:pt x="189" y="0"/>
                </a:lnTo>
                <a:lnTo>
                  <a:pt x="1"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4"/>
          <p:cNvSpPr/>
          <p:nvPr/>
        </p:nvSpPr>
        <p:spPr>
          <a:xfrm>
            <a:off x="3110710" y="2332571"/>
            <a:ext cx="5829" cy="7494"/>
          </a:xfrm>
          <a:custGeom>
            <a:rect b="b" l="l" r="r" t="t"/>
            <a:pathLst>
              <a:path extrusionOk="0" h="378" w="294">
                <a:moveTo>
                  <a:pt x="105" y="377"/>
                </a:moveTo>
                <a:lnTo>
                  <a:pt x="293" y="314"/>
                </a:lnTo>
                <a:lnTo>
                  <a:pt x="188" y="0"/>
                </a:lnTo>
                <a:lnTo>
                  <a:pt x="0"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4"/>
          <p:cNvSpPr/>
          <p:nvPr/>
        </p:nvSpPr>
        <p:spPr>
          <a:xfrm>
            <a:off x="3085810" y="2279896"/>
            <a:ext cx="6661" cy="7058"/>
          </a:xfrm>
          <a:custGeom>
            <a:rect b="b" l="l" r="r" t="t"/>
            <a:pathLst>
              <a:path extrusionOk="0" h="356" w="336">
                <a:moveTo>
                  <a:pt x="147" y="356"/>
                </a:moveTo>
                <a:lnTo>
                  <a:pt x="335" y="272"/>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4"/>
          <p:cNvSpPr/>
          <p:nvPr/>
        </p:nvSpPr>
        <p:spPr>
          <a:xfrm>
            <a:off x="3091619" y="22902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4"/>
          <p:cNvSpPr/>
          <p:nvPr/>
        </p:nvSpPr>
        <p:spPr>
          <a:xfrm>
            <a:off x="3097427" y="2299800"/>
            <a:ext cx="6245" cy="7890"/>
          </a:xfrm>
          <a:custGeom>
            <a:rect b="b" l="l" r="r" t="t"/>
            <a:pathLst>
              <a:path extrusionOk="0" h="398" w="315">
                <a:moveTo>
                  <a:pt x="126" y="398"/>
                </a:moveTo>
                <a:lnTo>
                  <a:pt x="314" y="314"/>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4"/>
          <p:cNvSpPr/>
          <p:nvPr/>
        </p:nvSpPr>
        <p:spPr>
          <a:xfrm>
            <a:off x="3065489" y="2250852"/>
            <a:ext cx="7494" cy="7078"/>
          </a:xfrm>
          <a:custGeom>
            <a:rect b="b" l="l" r="r" t="t"/>
            <a:pathLst>
              <a:path extrusionOk="0" h="357" w="378">
                <a:moveTo>
                  <a:pt x="210" y="356"/>
                </a:moveTo>
                <a:lnTo>
                  <a:pt x="377" y="252"/>
                </a:lnTo>
                <a:lnTo>
                  <a:pt x="168" y="0"/>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4"/>
          <p:cNvSpPr/>
          <p:nvPr/>
        </p:nvSpPr>
        <p:spPr>
          <a:xfrm>
            <a:off x="3072963" y="2259971"/>
            <a:ext cx="6641" cy="7494"/>
          </a:xfrm>
          <a:custGeom>
            <a:rect b="b" l="l" r="r" t="t"/>
            <a:pathLst>
              <a:path extrusionOk="0" h="378" w="335">
                <a:moveTo>
                  <a:pt x="188" y="377"/>
                </a:moveTo>
                <a:lnTo>
                  <a:pt x="335" y="273"/>
                </a:lnTo>
                <a:lnTo>
                  <a:pt x="147" y="1"/>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4"/>
          <p:cNvSpPr/>
          <p:nvPr/>
        </p:nvSpPr>
        <p:spPr>
          <a:xfrm>
            <a:off x="3079585" y="2269527"/>
            <a:ext cx="6661" cy="7474"/>
          </a:xfrm>
          <a:custGeom>
            <a:rect b="b" l="l" r="r" t="t"/>
            <a:pathLst>
              <a:path extrusionOk="0" h="377" w="336">
                <a:moveTo>
                  <a:pt x="189" y="377"/>
                </a:moveTo>
                <a:lnTo>
                  <a:pt x="336" y="272"/>
                </a:lnTo>
                <a:lnTo>
                  <a:pt x="168"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4"/>
          <p:cNvSpPr/>
          <p:nvPr/>
        </p:nvSpPr>
        <p:spPr>
          <a:xfrm>
            <a:off x="3042254" y="22243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4"/>
          <p:cNvSpPr/>
          <p:nvPr/>
        </p:nvSpPr>
        <p:spPr>
          <a:xfrm>
            <a:off x="3050561" y="2233009"/>
            <a:ext cx="7058" cy="7494"/>
          </a:xfrm>
          <a:custGeom>
            <a:rect b="b" l="l" r="r" t="t"/>
            <a:pathLst>
              <a:path extrusionOk="0" h="378" w="356">
                <a:moveTo>
                  <a:pt x="209" y="377"/>
                </a:moveTo>
                <a:lnTo>
                  <a:pt x="356" y="231"/>
                </a:lnTo>
                <a:lnTo>
                  <a:pt x="126" y="1"/>
                </a:lnTo>
                <a:lnTo>
                  <a:pt x="0"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4"/>
          <p:cNvSpPr/>
          <p:nvPr/>
        </p:nvSpPr>
        <p:spPr>
          <a:xfrm>
            <a:off x="3058431" y="2241316"/>
            <a:ext cx="7078" cy="7890"/>
          </a:xfrm>
          <a:custGeom>
            <a:rect b="b" l="l" r="r" t="t"/>
            <a:pathLst>
              <a:path extrusionOk="0" h="398" w="357">
                <a:moveTo>
                  <a:pt x="210" y="398"/>
                </a:moveTo>
                <a:lnTo>
                  <a:pt x="356" y="272"/>
                </a:lnTo>
                <a:lnTo>
                  <a:pt x="126" y="0"/>
                </a:lnTo>
                <a:lnTo>
                  <a:pt x="1"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4"/>
          <p:cNvSpPr/>
          <p:nvPr/>
        </p:nvSpPr>
        <p:spPr>
          <a:xfrm>
            <a:off x="3015708" y="2201487"/>
            <a:ext cx="7494" cy="7078"/>
          </a:xfrm>
          <a:custGeom>
            <a:rect b="b" l="l" r="r" t="t"/>
            <a:pathLst>
              <a:path extrusionOk="0" h="357" w="378">
                <a:moveTo>
                  <a:pt x="273" y="356"/>
                </a:moveTo>
                <a:lnTo>
                  <a:pt x="377" y="210"/>
                </a:lnTo>
                <a:lnTo>
                  <a:pt x="105" y="1"/>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4"/>
          <p:cNvSpPr/>
          <p:nvPr/>
        </p:nvSpPr>
        <p:spPr>
          <a:xfrm>
            <a:off x="3024828" y="22085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4"/>
          <p:cNvSpPr/>
          <p:nvPr/>
        </p:nvSpPr>
        <p:spPr>
          <a:xfrm>
            <a:off x="3033551" y="2216415"/>
            <a:ext cx="7890" cy="7494"/>
          </a:xfrm>
          <a:custGeom>
            <a:rect b="b" l="l" r="r" t="t"/>
            <a:pathLst>
              <a:path extrusionOk="0" h="378" w="398">
                <a:moveTo>
                  <a:pt x="251" y="377"/>
                </a:moveTo>
                <a:lnTo>
                  <a:pt x="398" y="231"/>
                </a:lnTo>
                <a:lnTo>
                  <a:pt x="126" y="1"/>
                </a:lnTo>
                <a:lnTo>
                  <a:pt x="0" y="16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4"/>
          <p:cNvSpPr/>
          <p:nvPr/>
        </p:nvSpPr>
        <p:spPr>
          <a:xfrm>
            <a:off x="2986664" y="2182415"/>
            <a:ext cx="7494" cy="6641"/>
          </a:xfrm>
          <a:custGeom>
            <a:rect b="b" l="l" r="r" t="t"/>
            <a:pathLst>
              <a:path extrusionOk="0" h="335" w="378">
                <a:moveTo>
                  <a:pt x="273" y="335"/>
                </a:moveTo>
                <a:lnTo>
                  <a:pt x="378" y="147"/>
                </a:lnTo>
                <a:lnTo>
                  <a:pt x="85" y="0"/>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4"/>
          <p:cNvSpPr/>
          <p:nvPr/>
        </p:nvSpPr>
        <p:spPr>
          <a:xfrm>
            <a:off x="2996636" y="2188620"/>
            <a:ext cx="7890" cy="6245"/>
          </a:xfrm>
          <a:custGeom>
            <a:rect b="b" l="l" r="r" t="t"/>
            <a:pathLst>
              <a:path extrusionOk="0" h="315" w="398">
                <a:moveTo>
                  <a:pt x="272" y="315"/>
                </a:moveTo>
                <a:lnTo>
                  <a:pt x="398" y="147"/>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4"/>
          <p:cNvSpPr/>
          <p:nvPr/>
        </p:nvSpPr>
        <p:spPr>
          <a:xfrm>
            <a:off x="3006588" y="2194846"/>
            <a:ext cx="7058" cy="6661"/>
          </a:xfrm>
          <a:custGeom>
            <a:rect b="b" l="l" r="r" t="t"/>
            <a:pathLst>
              <a:path extrusionOk="0" h="336" w="356">
                <a:moveTo>
                  <a:pt x="251" y="336"/>
                </a:moveTo>
                <a:lnTo>
                  <a:pt x="356" y="168"/>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4"/>
          <p:cNvSpPr/>
          <p:nvPr/>
        </p:nvSpPr>
        <p:spPr>
          <a:xfrm>
            <a:off x="2955142" y="21666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4"/>
          <p:cNvSpPr/>
          <p:nvPr/>
        </p:nvSpPr>
        <p:spPr>
          <a:xfrm>
            <a:off x="2965927" y="2171214"/>
            <a:ext cx="7494" cy="6225"/>
          </a:xfrm>
          <a:custGeom>
            <a:rect b="b" l="l" r="r" t="t"/>
            <a:pathLst>
              <a:path extrusionOk="0" h="314" w="378">
                <a:moveTo>
                  <a:pt x="294" y="314"/>
                </a:moveTo>
                <a:lnTo>
                  <a:pt x="377" y="168"/>
                </a:lnTo>
                <a:lnTo>
                  <a:pt x="84"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4"/>
          <p:cNvSpPr/>
          <p:nvPr/>
        </p:nvSpPr>
        <p:spPr>
          <a:xfrm>
            <a:off x="2976296" y="2176606"/>
            <a:ext cx="7910" cy="6225"/>
          </a:xfrm>
          <a:custGeom>
            <a:rect b="b" l="l" r="r" t="t"/>
            <a:pathLst>
              <a:path extrusionOk="0" h="314" w="399">
                <a:moveTo>
                  <a:pt x="294" y="314"/>
                </a:moveTo>
                <a:lnTo>
                  <a:pt x="398" y="147"/>
                </a:lnTo>
                <a:lnTo>
                  <a:pt x="85"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4"/>
          <p:cNvSpPr/>
          <p:nvPr/>
        </p:nvSpPr>
        <p:spPr>
          <a:xfrm>
            <a:off x="2921955" y="2155453"/>
            <a:ext cx="7494" cy="5412"/>
          </a:xfrm>
          <a:custGeom>
            <a:rect b="b" l="l" r="r" t="t"/>
            <a:pathLst>
              <a:path extrusionOk="0" h="273" w="378">
                <a:moveTo>
                  <a:pt x="315" y="272"/>
                </a:moveTo>
                <a:lnTo>
                  <a:pt x="378" y="105"/>
                </a:lnTo>
                <a:lnTo>
                  <a:pt x="64" y="0"/>
                </a:lnTo>
                <a:lnTo>
                  <a:pt x="1"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4"/>
          <p:cNvSpPr/>
          <p:nvPr/>
        </p:nvSpPr>
        <p:spPr>
          <a:xfrm>
            <a:off x="2933572" y="2158347"/>
            <a:ext cx="7078" cy="6245"/>
          </a:xfrm>
          <a:custGeom>
            <a:rect b="b" l="l" r="r" t="t"/>
            <a:pathLst>
              <a:path extrusionOk="0" h="315" w="357">
                <a:moveTo>
                  <a:pt x="315" y="314"/>
                </a:moveTo>
                <a:lnTo>
                  <a:pt x="356" y="126"/>
                </a:lnTo>
                <a:lnTo>
                  <a:pt x="43" y="0"/>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4"/>
          <p:cNvSpPr/>
          <p:nvPr/>
        </p:nvSpPr>
        <p:spPr>
          <a:xfrm>
            <a:off x="2944357" y="2162491"/>
            <a:ext cx="7078" cy="5829"/>
          </a:xfrm>
          <a:custGeom>
            <a:rect b="b" l="l" r="r" t="t"/>
            <a:pathLst>
              <a:path extrusionOk="0" h="294" w="357">
                <a:moveTo>
                  <a:pt x="315" y="294"/>
                </a:moveTo>
                <a:lnTo>
                  <a:pt x="356" y="105"/>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4"/>
          <p:cNvSpPr/>
          <p:nvPr/>
        </p:nvSpPr>
        <p:spPr>
          <a:xfrm>
            <a:off x="2887954" y="2148395"/>
            <a:ext cx="7058" cy="4996"/>
          </a:xfrm>
          <a:custGeom>
            <a:rect b="b" l="l" r="r" t="t"/>
            <a:pathLst>
              <a:path extrusionOk="0" h="252" w="356">
                <a:moveTo>
                  <a:pt x="335" y="251"/>
                </a:moveTo>
                <a:lnTo>
                  <a:pt x="356" y="63"/>
                </a:lnTo>
                <a:lnTo>
                  <a:pt x="21" y="0"/>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4"/>
          <p:cNvSpPr/>
          <p:nvPr/>
        </p:nvSpPr>
        <p:spPr>
          <a:xfrm>
            <a:off x="2899572" y="2150060"/>
            <a:ext cx="7058" cy="5412"/>
          </a:xfrm>
          <a:custGeom>
            <a:rect b="b" l="l" r="r" t="t"/>
            <a:pathLst>
              <a:path extrusionOk="0" h="273" w="356">
                <a:moveTo>
                  <a:pt x="314" y="272"/>
                </a:moveTo>
                <a:lnTo>
                  <a:pt x="356" y="63"/>
                </a:lnTo>
                <a:lnTo>
                  <a:pt x="42" y="0"/>
                </a:lnTo>
                <a:lnTo>
                  <a:pt x="0"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4"/>
          <p:cNvSpPr/>
          <p:nvPr/>
        </p:nvSpPr>
        <p:spPr>
          <a:xfrm>
            <a:off x="2910753" y="2152538"/>
            <a:ext cx="7078" cy="5412"/>
          </a:xfrm>
          <a:custGeom>
            <a:rect b="b" l="l" r="r" t="t"/>
            <a:pathLst>
              <a:path extrusionOk="0" h="273" w="357">
                <a:moveTo>
                  <a:pt x="336" y="273"/>
                </a:moveTo>
                <a:lnTo>
                  <a:pt x="357" y="84"/>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4"/>
          <p:cNvSpPr/>
          <p:nvPr/>
        </p:nvSpPr>
        <p:spPr>
          <a:xfrm>
            <a:off x="2853102" y="2145897"/>
            <a:ext cx="6661" cy="4183"/>
          </a:xfrm>
          <a:custGeom>
            <a:rect b="b" l="l" r="r" t="t"/>
            <a:pathLst>
              <a:path extrusionOk="0" h="211" w="336">
                <a:moveTo>
                  <a:pt x="335" y="210"/>
                </a:moveTo>
                <a:lnTo>
                  <a:pt x="335" y="1"/>
                </a:lnTo>
                <a:lnTo>
                  <a:pt x="1" y="1"/>
                </a:lnTo>
                <a:lnTo>
                  <a:pt x="1" y="189"/>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4"/>
          <p:cNvSpPr/>
          <p:nvPr/>
        </p:nvSpPr>
        <p:spPr>
          <a:xfrm>
            <a:off x="2865136" y="2146313"/>
            <a:ext cx="6661" cy="4163"/>
          </a:xfrm>
          <a:custGeom>
            <a:rect b="b" l="l" r="r" t="t"/>
            <a:pathLst>
              <a:path extrusionOk="0" h="210" w="336">
                <a:moveTo>
                  <a:pt x="314" y="210"/>
                </a:moveTo>
                <a:lnTo>
                  <a:pt x="335" y="1"/>
                </a:lnTo>
                <a:lnTo>
                  <a:pt x="0" y="1"/>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4"/>
          <p:cNvSpPr/>
          <p:nvPr/>
        </p:nvSpPr>
        <p:spPr>
          <a:xfrm>
            <a:off x="2875921" y="21475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4"/>
          <p:cNvSpPr/>
          <p:nvPr/>
        </p:nvSpPr>
        <p:spPr>
          <a:xfrm>
            <a:off x="5746723" y="22329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4"/>
          <p:cNvSpPr/>
          <p:nvPr/>
        </p:nvSpPr>
        <p:spPr>
          <a:xfrm>
            <a:off x="5698497" y="21582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4"/>
          <p:cNvSpPr/>
          <p:nvPr/>
        </p:nvSpPr>
        <p:spPr>
          <a:xfrm>
            <a:off x="5727421" y="2198024"/>
            <a:ext cx="74787"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4"/>
          <p:cNvSpPr/>
          <p:nvPr/>
        </p:nvSpPr>
        <p:spPr>
          <a:xfrm>
            <a:off x="5727421" y="2198024"/>
            <a:ext cx="74787"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4"/>
          <p:cNvSpPr/>
          <p:nvPr/>
        </p:nvSpPr>
        <p:spPr>
          <a:xfrm>
            <a:off x="5667153" y="21172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4"/>
          <p:cNvSpPr/>
          <p:nvPr/>
        </p:nvSpPr>
        <p:spPr>
          <a:xfrm>
            <a:off x="5698497" y="21582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4"/>
          <p:cNvSpPr/>
          <p:nvPr/>
        </p:nvSpPr>
        <p:spPr>
          <a:xfrm>
            <a:off x="6084509" y="300000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4"/>
          <p:cNvSpPr/>
          <p:nvPr/>
        </p:nvSpPr>
        <p:spPr>
          <a:xfrm>
            <a:off x="6084509" y="298755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4"/>
          <p:cNvSpPr/>
          <p:nvPr/>
        </p:nvSpPr>
        <p:spPr>
          <a:xfrm>
            <a:off x="6084509" y="297512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4"/>
          <p:cNvSpPr/>
          <p:nvPr/>
        </p:nvSpPr>
        <p:spPr>
          <a:xfrm>
            <a:off x="6084509" y="3037339"/>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4"/>
          <p:cNvSpPr/>
          <p:nvPr/>
        </p:nvSpPr>
        <p:spPr>
          <a:xfrm>
            <a:off x="6084509" y="302488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4"/>
          <p:cNvSpPr/>
          <p:nvPr/>
        </p:nvSpPr>
        <p:spPr>
          <a:xfrm>
            <a:off x="6084509" y="301245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4"/>
          <p:cNvSpPr/>
          <p:nvPr/>
        </p:nvSpPr>
        <p:spPr>
          <a:xfrm>
            <a:off x="6084509" y="307508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4"/>
          <p:cNvSpPr/>
          <p:nvPr/>
        </p:nvSpPr>
        <p:spPr>
          <a:xfrm>
            <a:off x="6084509" y="3062636"/>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4"/>
          <p:cNvSpPr/>
          <p:nvPr/>
        </p:nvSpPr>
        <p:spPr>
          <a:xfrm>
            <a:off x="6084509" y="305020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4"/>
          <p:cNvSpPr/>
          <p:nvPr/>
        </p:nvSpPr>
        <p:spPr>
          <a:xfrm>
            <a:off x="6084509" y="311241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4"/>
          <p:cNvSpPr/>
          <p:nvPr/>
        </p:nvSpPr>
        <p:spPr>
          <a:xfrm>
            <a:off x="6084509" y="3099986"/>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4"/>
          <p:cNvSpPr/>
          <p:nvPr/>
        </p:nvSpPr>
        <p:spPr>
          <a:xfrm>
            <a:off x="6084509" y="3087536"/>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4"/>
          <p:cNvSpPr/>
          <p:nvPr/>
        </p:nvSpPr>
        <p:spPr>
          <a:xfrm>
            <a:off x="6084509" y="314974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4"/>
          <p:cNvSpPr/>
          <p:nvPr/>
        </p:nvSpPr>
        <p:spPr>
          <a:xfrm>
            <a:off x="6084509" y="313731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4"/>
          <p:cNvSpPr/>
          <p:nvPr/>
        </p:nvSpPr>
        <p:spPr>
          <a:xfrm>
            <a:off x="6084509" y="3124867"/>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4"/>
          <p:cNvSpPr/>
          <p:nvPr/>
        </p:nvSpPr>
        <p:spPr>
          <a:xfrm>
            <a:off x="6084509" y="318709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4"/>
          <p:cNvSpPr/>
          <p:nvPr/>
        </p:nvSpPr>
        <p:spPr>
          <a:xfrm>
            <a:off x="6084509" y="3174648"/>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4"/>
          <p:cNvSpPr/>
          <p:nvPr/>
        </p:nvSpPr>
        <p:spPr>
          <a:xfrm>
            <a:off x="6084509" y="316219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6084509" y="3224846"/>
            <a:ext cx="4163" cy="7058"/>
          </a:xfrm>
          <a:custGeom>
            <a:rect b="b" l="l" r="r" t="t"/>
            <a:pathLst>
              <a:path extrusionOk="0" h="356"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6084509" y="321239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6084509" y="3199945"/>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6084509" y="3262177"/>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6084509" y="324972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6084509" y="3237276"/>
            <a:ext cx="4163" cy="7078"/>
          </a:xfrm>
          <a:custGeom>
            <a:rect b="b" l="l" r="r" t="t"/>
            <a:pathLst>
              <a:path extrusionOk="0" h="357" w="210">
                <a:moveTo>
                  <a:pt x="1" y="1"/>
                </a:moveTo>
                <a:lnTo>
                  <a:pt x="210" y="1"/>
                </a:lnTo>
                <a:lnTo>
                  <a:pt x="210" y="357"/>
                </a:lnTo>
                <a:lnTo>
                  <a:pt x="1"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6084509" y="3299507"/>
            <a:ext cx="4163" cy="7078"/>
          </a:xfrm>
          <a:custGeom>
            <a:rect b="b" l="l" r="r" t="t"/>
            <a:pathLst>
              <a:path extrusionOk="0" h="357"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6084509" y="3287057"/>
            <a:ext cx="4163" cy="7078"/>
          </a:xfrm>
          <a:custGeom>
            <a:rect b="b" l="l" r="r" t="t"/>
            <a:pathLst>
              <a:path extrusionOk="0" h="357" w="210">
                <a:moveTo>
                  <a:pt x="1" y="1"/>
                </a:moveTo>
                <a:lnTo>
                  <a:pt x="210" y="1"/>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6084509" y="327460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5104312" y="34675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4929672" y="2717518"/>
            <a:ext cx="466681"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4960778" y="27486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5018429" y="29243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5018429" y="28730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5018429" y="29733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5018429" y="30744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5018429" y="31269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5018429" y="31763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5519115" y="37346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5535708" y="38155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5499210" y="37188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5559776" y="36944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5603748" y="37188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4298319" y="42893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4"/>
          <p:cNvSpPr/>
          <p:nvPr/>
        </p:nvSpPr>
        <p:spPr>
          <a:xfrm>
            <a:off x="4482078" y="49006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4461341" y="4823949"/>
            <a:ext cx="397828" cy="385378"/>
          </a:xfrm>
          <a:custGeom>
            <a:rect b="b" l="l" r="r" t="t"/>
            <a:pathLst>
              <a:path extrusionOk="0" h="19439" w="20067">
                <a:moveTo>
                  <a:pt x="12241" y="1"/>
                </a:moveTo>
                <a:lnTo>
                  <a:pt x="0" y="5336"/>
                </a:lnTo>
                <a:lnTo>
                  <a:pt x="5169" y="19439"/>
                </a:lnTo>
                <a:lnTo>
                  <a:pt x="20066" y="19439"/>
                </a:lnTo>
                <a:lnTo>
                  <a:pt x="122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a:off x="4482078" y="49006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4"/>
          <p:cNvSpPr/>
          <p:nvPr/>
        </p:nvSpPr>
        <p:spPr>
          <a:xfrm>
            <a:off x="4491198" y="49537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4"/>
          <p:cNvSpPr/>
          <p:nvPr/>
        </p:nvSpPr>
        <p:spPr>
          <a:xfrm>
            <a:off x="4023900" y="21665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985" name="Google Shape;985;p34"/>
          <p:cNvSpPr txBox="1"/>
          <p:nvPr>
            <p:ph idx="4294967295" type="subTitle"/>
          </p:nvPr>
        </p:nvSpPr>
        <p:spPr>
          <a:xfrm>
            <a:off x="6527425" y="1729400"/>
            <a:ext cx="1454700" cy="131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Venus has a beautiful name and is the second planet from the Sun</a:t>
            </a:r>
            <a:endParaRPr sz="900">
              <a:solidFill>
                <a:srgbClr val="FFFFFF"/>
              </a:solidFill>
            </a:endParaRPr>
          </a:p>
        </p:txBody>
      </p:sp>
      <p:sp>
        <p:nvSpPr>
          <p:cNvPr id="986" name="Google Shape;986;p34"/>
          <p:cNvSpPr txBox="1"/>
          <p:nvPr>
            <p:ph idx="4294967295" type="ctrTitle"/>
          </p:nvPr>
        </p:nvSpPr>
        <p:spPr>
          <a:xfrm>
            <a:off x="6527425" y="1508275"/>
            <a:ext cx="1254600" cy="2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2</a:t>
            </a:r>
            <a:endParaRPr sz="900">
              <a:solidFill>
                <a:srgbClr val="FFFFFF"/>
              </a:solidFill>
            </a:endParaRPr>
          </a:p>
        </p:txBody>
      </p:sp>
      <p:sp>
        <p:nvSpPr>
          <p:cNvPr id="987" name="Google Shape;987;p34"/>
          <p:cNvSpPr txBox="1"/>
          <p:nvPr>
            <p:ph idx="4294967295" type="subTitle"/>
          </p:nvPr>
        </p:nvSpPr>
        <p:spPr>
          <a:xfrm>
            <a:off x="947775" y="3362550"/>
            <a:ext cx="1454700" cy="744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88" name="Google Shape;988;p34"/>
          <p:cNvSpPr txBox="1"/>
          <p:nvPr>
            <p:ph idx="4294967295" type="ctrTitle"/>
          </p:nvPr>
        </p:nvSpPr>
        <p:spPr>
          <a:xfrm>
            <a:off x="1228825" y="3131900"/>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solidFill>
                  <a:srgbClr val="FFFFFF"/>
                </a:solidFill>
              </a:rPr>
              <a:t>STEP 1</a:t>
            </a:r>
            <a:endParaRPr sz="900">
              <a:solidFill>
                <a:srgbClr val="FFFFFF"/>
              </a:solidFill>
            </a:endParaRPr>
          </a:p>
        </p:txBody>
      </p:sp>
      <p:sp>
        <p:nvSpPr>
          <p:cNvPr id="989" name="Google Shape;989;p34"/>
          <p:cNvSpPr txBox="1"/>
          <p:nvPr>
            <p:ph idx="4294967295" type="subTitle"/>
          </p:nvPr>
        </p:nvSpPr>
        <p:spPr>
          <a:xfrm>
            <a:off x="6527425" y="3639172"/>
            <a:ext cx="1254600" cy="7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Saturn is a gas giant, composed mostly of hydrogen and helium</a:t>
            </a:r>
            <a:endParaRPr sz="900">
              <a:solidFill>
                <a:srgbClr val="FFFFFF"/>
              </a:solidFill>
            </a:endParaRPr>
          </a:p>
        </p:txBody>
      </p:sp>
      <p:sp>
        <p:nvSpPr>
          <p:cNvPr id="990" name="Google Shape;990;p34"/>
          <p:cNvSpPr txBox="1"/>
          <p:nvPr>
            <p:ph idx="4294967295" type="ctrTitle"/>
          </p:nvPr>
        </p:nvSpPr>
        <p:spPr>
          <a:xfrm>
            <a:off x="6527425" y="34084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3</a:t>
            </a:r>
            <a:endParaRPr sz="900">
              <a:solidFill>
                <a:srgbClr val="FFFFFF"/>
              </a:solidFill>
            </a:endParaRPr>
          </a:p>
        </p:txBody>
      </p:sp>
      <p:cxnSp>
        <p:nvCxnSpPr>
          <p:cNvPr id="991" name="Google Shape;991;p34"/>
          <p:cNvCxnSpPr>
            <a:endCxn id="987" idx="2"/>
          </p:cNvCxnSpPr>
          <p:nvPr/>
        </p:nvCxnSpPr>
        <p:spPr>
          <a:xfrm flipH="1">
            <a:off x="1675125" y="3830550"/>
            <a:ext cx="1992000" cy="276000"/>
          </a:xfrm>
          <a:prstGeom prst="bentConnector4">
            <a:avLst>
              <a:gd fmla="val 31743" name="adj1"/>
              <a:gd fmla="val 186277" name="adj2"/>
            </a:avLst>
          </a:prstGeom>
          <a:noFill/>
          <a:ln cap="flat" cmpd="sng" w="28575">
            <a:solidFill>
              <a:srgbClr val="FFFFFF"/>
            </a:solidFill>
            <a:prstDash val="solid"/>
            <a:round/>
            <a:headEnd len="med" w="med" type="oval"/>
            <a:tailEnd len="med" w="med" type="oval"/>
          </a:ln>
        </p:spPr>
      </p:cxnSp>
      <p:cxnSp>
        <p:nvCxnSpPr>
          <p:cNvPr id="992" name="Google Shape;992;p34"/>
          <p:cNvCxnSpPr/>
          <p:nvPr/>
        </p:nvCxnSpPr>
        <p:spPr>
          <a:xfrm flipH="1">
            <a:off x="5734150" y="1671125"/>
            <a:ext cx="840900" cy="824700"/>
          </a:xfrm>
          <a:prstGeom prst="bentConnector3">
            <a:avLst>
              <a:gd fmla="val 50000" name="adj1"/>
            </a:avLst>
          </a:prstGeom>
          <a:noFill/>
          <a:ln cap="flat" cmpd="sng" w="28575">
            <a:solidFill>
              <a:srgbClr val="FFFFFF"/>
            </a:solidFill>
            <a:prstDash val="solid"/>
            <a:round/>
            <a:headEnd len="med" w="med" type="oval"/>
            <a:tailEnd len="med" w="med" type="oval"/>
          </a:ln>
        </p:spPr>
      </p:cxnSp>
      <p:cxnSp>
        <p:nvCxnSpPr>
          <p:cNvPr id="993" name="Google Shape;993;p34"/>
          <p:cNvCxnSpPr>
            <a:endCxn id="989" idx="2"/>
          </p:cNvCxnSpPr>
          <p:nvPr/>
        </p:nvCxnSpPr>
        <p:spPr>
          <a:xfrm>
            <a:off x="5518825" y="3967072"/>
            <a:ext cx="1635900" cy="416100"/>
          </a:xfrm>
          <a:prstGeom prst="bentConnector4">
            <a:avLst>
              <a:gd fmla="val 30827" name="adj1"/>
              <a:gd fmla="val 157228" name="adj2"/>
            </a:avLst>
          </a:prstGeom>
          <a:noFill/>
          <a:ln cap="flat" cmpd="sng" w="28575">
            <a:solidFill>
              <a:srgbClr val="FFFFFF"/>
            </a:solidFill>
            <a:prstDash val="solid"/>
            <a:round/>
            <a:headEnd len="med" w="med" type="oval"/>
            <a:tailEnd len="med" w="med" type="oval"/>
          </a:ln>
        </p:spPr>
      </p:cxnSp>
      <p:cxnSp>
        <p:nvCxnSpPr>
          <p:cNvPr id="994" name="Google Shape;994;p34"/>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8" name="Shape 998"/>
        <p:cNvGrpSpPr/>
        <p:nvPr/>
      </p:nvGrpSpPr>
      <p:grpSpPr>
        <a:xfrm>
          <a:off x="0" y="0"/>
          <a:ext cx="0" cy="0"/>
          <a:chOff x="0" y="0"/>
          <a:chExt cx="0" cy="0"/>
        </a:xfrm>
      </p:grpSpPr>
      <p:sp>
        <p:nvSpPr>
          <p:cNvPr id="999" name="Google Shape;999;p3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TIMELINE</a:t>
            </a:r>
            <a:endParaRPr/>
          </a:p>
        </p:txBody>
      </p:sp>
      <p:sp>
        <p:nvSpPr>
          <p:cNvPr id="1000" name="Google Shape;1000;p35"/>
          <p:cNvSpPr/>
          <p:nvPr/>
        </p:nvSpPr>
        <p:spPr>
          <a:xfrm>
            <a:off x="2293016" y="2645636"/>
            <a:ext cx="4557964" cy="779241"/>
          </a:xfrm>
          <a:custGeom>
            <a:rect b="b" l="l" r="r" t="t"/>
            <a:pathLst>
              <a:path extrusionOk="0" h="48817" w="285542">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2707594"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2963999" y="2667282"/>
            <a:ext cx="119894" cy="57465"/>
          </a:xfrm>
          <a:custGeom>
            <a:rect b="b" l="l" r="r" t="t"/>
            <a:pathLst>
              <a:path extrusionOk="0" h="3600" w="7511">
                <a:moveTo>
                  <a:pt x="3756" y="1"/>
                </a:moveTo>
                <a:lnTo>
                  <a:pt x="1" y="3599"/>
                </a:lnTo>
                <a:lnTo>
                  <a:pt x="7511" y="3599"/>
                </a:lnTo>
                <a:lnTo>
                  <a:pt x="375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2959003" y="2002124"/>
            <a:ext cx="129887" cy="129871"/>
          </a:xfrm>
          <a:custGeom>
            <a:rect b="b" l="l" r="r" t="t"/>
            <a:pathLst>
              <a:path extrusionOk="0" h="8136" w="8137">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5"/>
          <p:cNvSpPr/>
          <p:nvPr/>
        </p:nvSpPr>
        <p:spPr>
          <a:xfrm>
            <a:off x="2987320" y="2030426"/>
            <a:ext cx="73268" cy="73268"/>
          </a:xfrm>
          <a:custGeom>
            <a:rect b="b" l="l" r="r" t="t"/>
            <a:pathLst>
              <a:path extrusionOk="0" h="4590" w="459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5"/>
          <p:cNvSpPr/>
          <p:nvPr/>
        </p:nvSpPr>
        <p:spPr>
          <a:xfrm>
            <a:off x="3023938" y="2122003"/>
            <a:ext cx="16" cy="617717"/>
          </a:xfrm>
          <a:custGeom>
            <a:rect b="b" l="l" r="r" t="t"/>
            <a:pathLst>
              <a:path extrusionOk="0" fill="none" h="38698" w="1">
                <a:moveTo>
                  <a:pt x="1" y="38698"/>
                </a:moveTo>
                <a:lnTo>
                  <a:pt x="1" y="0"/>
                </a:lnTo>
              </a:path>
            </a:pathLst>
          </a:custGeom>
          <a:solidFill>
            <a:srgbClr val="48FFD5"/>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rect b="b" l="l" r="r" t="t"/>
              <a:pathLst>
                <a:path extrusionOk="0" h="11579" w="11579">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2978158" y="2928683"/>
              <a:ext cx="123231" cy="105400"/>
            </a:xfrm>
            <a:custGeom>
              <a:rect b="b" l="l" r="r" t="t"/>
              <a:pathLst>
                <a:path extrusionOk="0" h="6603" w="772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2905736" y="3051898"/>
              <a:ext cx="130717" cy="131547"/>
            </a:xfrm>
            <a:custGeom>
              <a:rect b="b" l="l" r="r" t="t"/>
              <a:pathLst>
                <a:path extrusionOk="0" h="8241" w="8189">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2923215" y="3081030"/>
              <a:ext cx="84936" cy="72550"/>
            </a:xfrm>
            <a:custGeom>
              <a:rect b="b" l="l" r="r" t="t"/>
              <a:pathLst>
                <a:path extrusionOk="0" h="4545" w="5321">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 name="Google Shape;1013;p35"/>
          <p:cNvSpPr/>
          <p:nvPr/>
        </p:nvSpPr>
        <p:spPr>
          <a:xfrm>
            <a:off x="5031941" y="2002124"/>
            <a:ext cx="130717" cy="129871"/>
          </a:xfrm>
          <a:custGeom>
            <a:rect b="b" l="l" r="r" t="t"/>
            <a:pathLst>
              <a:path extrusionOk="0" h="8136" w="8189">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5"/>
          <p:cNvSpPr/>
          <p:nvPr/>
        </p:nvSpPr>
        <p:spPr>
          <a:xfrm>
            <a:off x="4780532" y="2718904"/>
            <a:ext cx="633552" cy="632706"/>
          </a:xfrm>
          <a:custGeom>
            <a:rect b="b" l="l" r="r" t="t"/>
            <a:pathLst>
              <a:path extrusionOk="0" h="39637" w="3969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5036937" y="2667282"/>
            <a:ext cx="120724" cy="57465"/>
          </a:xfrm>
          <a:custGeom>
            <a:rect b="b" l="l" r="r" t="t"/>
            <a:pathLst>
              <a:path extrusionOk="0" h="3600" w="7563">
                <a:moveTo>
                  <a:pt x="3808" y="1"/>
                </a:moveTo>
                <a:lnTo>
                  <a:pt x="1" y="3599"/>
                </a:lnTo>
                <a:lnTo>
                  <a:pt x="7563" y="3599"/>
                </a:lnTo>
                <a:lnTo>
                  <a:pt x="380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5097707" y="2067044"/>
            <a:ext cx="16" cy="690171"/>
          </a:xfrm>
          <a:custGeom>
            <a:rect b="b" l="l" r="r" t="t"/>
            <a:pathLst>
              <a:path extrusionOk="0" fill="none" h="43237" w="1">
                <a:moveTo>
                  <a:pt x="1" y="43236"/>
                </a:moveTo>
                <a:lnTo>
                  <a:pt x="1" y="1"/>
                </a:lnTo>
              </a:path>
            </a:pathLst>
          </a:custGeom>
          <a:solidFill>
            <a:srgbClr val="48FFD5"/>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5061073" y="2030426"/>
            <a:ext cx="72454" cy="72438"/>
          </a:xfrm>
          <a:custGeom>
            <a:rect b="b" l="l" r="r" t="t"/>
            <a:pathLst>
              <a:path extrusionOk="0" h="4538" w="4539">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3995480" y="3937673"/>
            <a:ext cx="129887" cy="130717"/>
          </a:xfrm>
          <a:custGeom>
            <a:rect b="b" l="l" r="r" t="t"/>
            <a:pathLst>
              <a:path extrusionOk="0" h="8189" w="8137">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3744055"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5"/>
          <p:cNvSpPr/>
          <p:nvPr/>
        </p:nvSpPr>
        <p:spPr>
          <a:xfrm>
            <a:off x="3998800" y="3344938"/>
            <a:ext cx="119910" cy="57465"/>
          </a:xfrm>
          <a:custGeom>
            <a:rect b="b" l="l" r="r" t="t"/>
            <a:pathLst>
              <a:path extrusionOk="0" h="3600" w="7512">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5"/>
          <p:cNvSpPr/>
          <p:nvPr/>
        </p:nvSpPr>
        <p:spPr>
          <a:xfrm>
            <a:off x="4060415" y="3250025"/>
            <a:ext cx="16" cy="752600"/>
          </a:xfrm>
          <a:custGeom>
            <a:rect b="b" l="l" r="r" t="t"/>
            <a:pathLst>
              <a:path extrusionOk="0" fill="none" h="47148" w="1">
                <a:moveTo>
                  <a:pt x="0" y="47148"/>
                </a:moveTo>
                <a:lnTo>
                  <a:pt x="0" y="1"/>
                </a:lnTo>
              </a:path>
            </a:pathLst>
          </a:custGeom>
          <a:solidFill>
            <a:srgbClr val="48FFD5"/>
          </a:solidFill>
          <a:ln cap="flat"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5"/>
          <p:cNvSpPr/>
          <p:nvPr/>
        </p:nvSpPr>
        <p:spPr>
          <a:xfrm>
            <a:off x="4024612" y="3966821"/>
            <a:ext cx="72454" cy="72438"/>
          </a:xfrm>
          <a:custGeom>
            <a:rect b="b" l="l" r="r" t="t"/>
            <a:pathLst>
              <a:path extrusionOk="0" h="4538" w="4539">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5"/>
          <p:cNvSpPr/>
          <p:nvPr/>
        </p:nvSpPr>
        <p:spPr>
          <a:xfrm>
            <a:off x="6068402" y="3937673"/>
            <a:ext cx="130733" cy="130717"/>
          </a:xfrm>
          <a:custGeom>
            <a:rect b="b" l="l" r="r" t="t"/>
            <a:pathLst>
              <a:path extrusionOk="0" h="8189" w="819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5"/>
          <p:cNvSpPr/>
          <p:nvPr/>
        </p:nvSpPr>
        <p:spPr>
          <a:xfrm>
            <a:off x="5816993" y="2718904"/>
            <a:ext cx="633552" cy="632706"/>
          </a:xfrm>
          <a:custGeom>
            <a:rect b="b" l="l" r="r" t="t"/>
            <a:pathLst>
              <a:path extrusionOk="0" h="39637" w="3969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5"/>
          <p:cNvSpPr/>
          <p:nvPr/>
        </p:nvSpPr>
        <p:spPr>
          <a:xfrm>
            <a:off x="6072568" y="3344938"/>
            <a:ext cx="119894" cy="57465"/>
          </a:xfrm>
          <a:custGeom>
            <a:rect b="b" l="l" r="r" t="t"/>
            <a:pathLst>
              <a:path extrusionOk="0" h="3600" w="7511">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5"/>
          <p:cNvSpPr/>
          <p:nvPr/>
        </p:nvSpPr>
        <p:spPr>
          <a:xfrm>
            <a:off x="6134184" y="3161784"/>
            <a:ext cx="16" cy="840841"/>
          </a:xfrm>
          <a:custGeom>
            <a:rect b="b" l="l" r="r" t="t"/>
            <a:pathLst>
              <a:path extrusionOk="0" fill="none" h="52676" w="1">
                <a:moveTo>
                  <a:pt x="0" y="52676"/>
                </a:moveTo>
                <a:lnTo>
                  <a:pt x="0" y="1"/>
                </a:lnTo>
              </a:path>
            </a:pathLst>
          </a:custGeom>
          <a:solidFill>
            <a:srgbClr val="48FFD5"/>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5"/>
          <p:cNvSpPr/>
          <p:nvPr/>
        </p:nvSpPr>
        <p:spPr>
          <a:xfrm>
            <a:off x="6097550" y="3965975"/>
            <a:ext cx="72438" cy="72454"/>
          </a:xfrm>
          <a:custGeom>
            <a:rect b="b" l="l" r="r" t="t"/>
            <a:pathLst>
              <a:path extrusionOk="0" h="4539" w="4538">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5"/>
          <p:cNvSpPr txBox="1"/>
          <p:nvPr>
            <p:ph idx="4294967295" type="subTitle"/>
          </p:nvPr>
        </p:nvSpPr>
        <p:spPr>
          <a:xfrm>
            <a:off x="3574575" y="4194595"/>
            <a:ext cx="9831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5" name="Google Shape;1035;p35"/>
          <p:cNvSpPr txBox="1"/>
          <p:nvPr>
            <p:ph idx="4294967295" type="ctrTitle"/>
          </p:nvPr>
        </p:nvSpPr>
        <p:spPr>
          <a:xfrm>
            <a:off x="268410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1</a:t>
            </a:r>
            <a:endParaRPr sz="1000">
              <a:solidFill>
                <a:srgbClr val="FFFFFF"/>
              </a:solidFill>
            </a:endParaRPr>
          </a:p>
        </p:txBody>
      </p:sp>
      <p:sp>
        <p:nvSpPr>
          <p:cNvPr id="1036" name="Google Shape;1036;p35"/>
          <p:cNvSpPr txBox="1"/>
          <p:nvPr>
            <p:ph idx="4294967295" type="ctrTitle"/>
          </p:nvPr>
        </p:nvSpPr>
        <p:spPr>
          <a:xfrm>
            <a:off x="3717525"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2</a:t>
            </a:r>
            <a:endParaRPr sz="1000">
              <a:solidFill>
                <a:srgbClr val="FFFFFF"/>
              </a:solidFill>
            </a:endParaRPr>
          </a:p>
        </p:txBody>
      </p:sp>
      <p:sp>
        <p:nvSpPr>
          <p:cNvPr id="1037" name="Google Shape;1037;p35"/>
          <p:cNvSpPr txBox="1"/>
          <p:nvPr>
            <p:ph idx="4294967295" type="ctrTitle"/>
          </p:nvPr>
        </p:nvSpPr>
        <p:spPr>
          <a:xfrm>
            <a:off x="474145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3</a:t>
            </a:r>
            <a:endParaRPr sz="1000">
              <a:solidFill>
                <a:srgbClr val="FFFFFF"/>
              </a:solidFill>
            </a:endParaRPr>
          </a:p>
        </p:txBody>
      </p:sp>
      <p:sp>
        <p:nvSpPr>
          <p:cNvPr id="1038" name="Google Shape;1038;p35"/>
          <p:cNvSpPr txBox="1"/>
          <p:nvPr>
            <p:ph idx="4294967295" type="ctrTitle"/>
          </p:nvPr>
        </p:nvSpPr>
        <p:spPr>
          <a:xfrm>
            <a:off x="5784450"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4</a:t>
            </a:r>
            <a:endParaRPr sz="1000">
              <a:solidFill>
                <a:srgbClr val="FFFFFF"/>
              </a:solidFill>
            </a:endParaRPr>
          </a:p>
        </p:txBody>
      </p:sp>
      <p:sp>
        <p:nvSpPr>
          <p:cNvPr id="1039" name="Google Shape;1039;p35"/>
          <p:cNvSpPr txBox="1"/>
          <p:nvPr>
            <p:ph idx="4294967295" type="subTitle"/>
          </p:nvPr>
        </p:nvSpPr>
        <p:spPr>
          <a:xfrm>
            <a:off x="4414725" y="1689550"/>
            <a:ext cx="13698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Increased traffic</a:t>
            </a:r>
            <a:endParaRPr sz="1000">
              <a:solidFill>
                <a:srgbClr val="FFFFFF"/>
              </a:solidFill>
            </a:endParaRPr>
          </a:p>
        </p:txBody>
      </p:sp>
      <p:sp>
        <p:nvSpPr>
          <p:cNvPr id="1040" name="Google Shape;1040;p35"/>
          <p:cNvSpPr txBox="1"/>
          <p:nvPr>
            <p:ph idx="4294967295" type="subTitle"/>
          </p:nvPr>
        </p:nvSpPr>
        <p:spPr>
          <a:xfrm>
            <a:off x="5528200" y="4194600"/>
            <a:ext cx="12183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Progress review</a:t>
            </a:r>
            <a:endParaRPr sz="1000">
              <a:solidFill>
                <a:srgbClr val="FFFFFF"/>
              </a:solidFill>
            </a:endParaRPr>
          </a:p>
        </p:txBody>
      </p:sp>
      <p:sp>
        <p:nvSpPr>
          <p:cNvPr id="1041" name="Google Shape;1041;p35"/>
          <p:cNvSpPr txBox="1"/>
          <p:nvPr>
            <p:ph idx="4294967295" type="subTitle"/>
          </p:nvPr>
        </p:nvSpPr>
        <p:spPr>
          <a:xfrm>
            <a:off x="2103000" y="1689550"/>
            <a:ext cx="18594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Improvements</a:t>
            </a:r>
            <a:endParaRPr sz="1000">
              <a:solidFill>
                <a:srgbClr val="FFFFFF"/>
              </a:solidFill>
            </a:endParaRPr>
          </a:p>
        </p:txBody>
      </p:sp>
      <p:sp>
        <p:nvSpPr>
          <p:cNvPr id="1042" name="Google Shape;1042;p35"/>
          <p:cNvSpPr txBox="1"/>
          <p:nvPr>
            <p:ph idx="4294967295" type="ctrTitle"/>
          </p:nvPr>
        </p:nvSpPr>
        <p:spPr>
          <a:xfrm>
            <a:off x="1309675" y="2827625"/>
            <a:ext cx="885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FFFFFF"/>
                </a:solidFill>
              </a:rPr>
              <a:t>BETA</a:t>
            </a:r>
            <a:endParaRPr sz="1000">
              <a:solidFill>
                <a:srgbClr val="FFFFFF"/>
              </a:solidFill>
            </a:endParaRPr>
          </a:p>
          <a:p>
            <a:pPr indent="0" lvl="0" marL="0" rtl="0" algn="r">
              <a:spcBef>
                <a:spcPts val="0"/>
              </a:spcBef>
              <a:spcAft>
                <a:spcPts val="0"/>
              </a:spcAft>
              <a:buNone/>
            </a:pPr>
            <a:r>
              <a:rPr lang="es" sz="1000"/>
              <a:t>RELEASE</a:t>
            </a:r>
            <a:endParaRPr sz="1000">
              <a:solidFill>
                <a:srgbClr val="FFFFFF"/>
              </a:solidFill>
            </a:endParaRPr>
          </a:p>
        </p:txBody>
      </p:sp>
      <p:sp>
        <p:nvSpPr>
          <p:cNvPr id="1043" name="Google Shape;1043;p35"/>
          <p:cNvSpPr txBox="1"/>
          <p:nvPr>
            <p:ph idx="4294967295" type="ctrTitle"/>
          </p:nvPr>
        </p:nvSpPr>
        <p:spPr>
          <a:xfrm>
            <a:off x="6967550" y="2827625"/>
            <a:ext cx="8856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FINAL</a:t>
            </a:r>
            <a:endParaRPr sz="1000">
              <a:solidFill>
                <a:srgbClr val="FFFFFF"/>
              </a:solidFill>
            </a:endParaRPr>
          </a:p>
          <a:p>
            <a:pPr indent="0" lvl="0" marL="0" rtl="0" algn="l">
              <a:spcBef>
                <a:spcPts val="0"/>
              </a:spcBef>
              <a:spcAft>
                <a:spcPts val="0"/>
              </a:spcAft>
              <a:buNone/>
            </a:pPr>
            <a:r>
              <a:rPr lang="es" sz="1000">
                <a:solidFill>
                  <a:srgbClr val="FFFFFF"/>
                </a:solidFill>
              </a:rPr>
              <a:t>VERSION</a:t>
            </a:r>
            <a:endParaRPr sz="1000">
              <a:solidFill>
                <a:srgbClr val="FFFFFF"/>
              </a:solidFill>
            </a:endParaRPr>
          </a:p>
        </p:txBody>
      </p:sp>
      <p:grpSp>
        <p:nvGrpSpPr>
          <p:cNvPr id="1044" name="Google Shape;1044;p35"/>
          <p:cNvGrpSpPr/>
          <p:nvPr/>
        </p:nvGrpSpPr>
        <p:grpSpPr>
          <a:xfrm>
            <a:off x="4985744" y="2902518"/>
            <a:ext cx="222293" cy="237986"/>
            <a:chOff x="5029650" y="894850"/>
            <a:chExt cx="1559950" cy="1670075"/>
          </a:xfrm>
        </p:grpSpPr>
        <p:sp>
          <p:nvSpPr>
            <p:cNvPr id="1045" name="Google Shape;1045;p35"/>
            <p:cNvSpPr/>
            <p:nvPr/>
          </p:nvSpPr>
          <p:spPr>
            <a:xfrm>
              <a:off x="5029650" y="2203275"/>
              <a:ext cx="243300" cy="361650"/>
            </a:xfrm>
            <a:custGeom>
              <a:rect b="b" l="l" r="r" t="t"/>
              <a:pathLst>
                <a:path extrusionOk="0" h="14466" w="9732">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5356750" y="1941900"/>
              <a:ext cx="241675" cy="623025"/>
            </a:xfrm>
            <a:custGeom>
              <a:rect b="b" l="l" r="r" t="t"/>
              <a:pathLst>
                <a:path extrusionOk="0" h="24921" w="9667">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5836725" y="894850"/>
              <a:ext cx="752875" cy="1670075"/>
            </a:xfrm>
            <a:custGeom>
              <a:rect b="b" l="l" r="r" t="t"/>
              <a:pathLst>
                <a:path extrusionOk="0" h="66803" w="30115">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5"/>
            <p:cNvSpPr/>
            <p:nvPr/>
          </p:nvSpPr>
          <p:spPr>
            <a:xfrm>
              <a:off x="5680575" y="1678900"/>
              <a:ext cx="243300" cy="886025"/>
            </a:xfrm>
            <a:custGeom>
              <a:rect b="b" l="l" r="r" t="t"/>
              <a:pathLst>
                <a:path extrusionOk="0" h="35441" w="9732">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rect b="b" l="l" r="r" t="t"/>
              <a:pathLst>
                <a:path extrusionOk="0" h="56592" w="57992">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736175" y="2326550"/>
              <a:ext cx="677250" cy="795600"/>
            </a:xfrm>
            <a:custGeom>
              <a:rect b="b" l="l" r="r" t="t"/>
              <a:pathLst>
                <a:path extrusionOk="0" h="31824" w="2709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1727350" y="2349550"/>
              <a:ext cx="687125" cy="782450"/>
            </a:xfrm>
            <a:custGeom>
              <a:rect b="b" l="l" r="r" t="t"/>
              <a:pathLst>
                <a:path extrusionOk="0" h="31298" w="27485">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5"/>
            <p:cNvSpPr/>
            <p:nvPr/>
          </p:nvSpPr>
          <p:spPr>
            <a:xfrm>
              <a:off x="1291750" y="1488225"/>
              <a:ext cx="565475" cy="535900"/>
            </a:xfrm>
            <a:custGeom>
              <a:rect b="b" l="l" r="r" t="t"/>
              <a:pathLst>
                <a:path extrusionOk="0" h="21436" w="22619">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35"/>
          <p:cNvGrpSpPr/>
          <p:nvPr/>
        </p:nvGrpSpPr>
        <p:grpSpPr>
          <a:xfrm>
            <a:off x="3979968" y="2921659"/>
            <a:ext cx="160902" cy="226360"/>
            <a:chOff x="2790850" y="955650"/>
            <a:chExt cx="1984000" cy="2791125"/>
          </a:xfrm>
        </p:grpSpPr>
        <p:sp>
          <p:nvSpPr>
            <p:cNvPr id="1055" name="Google Shape;1055;p35"/>
            <p:cNvSpPr/>
            <p:nvPr/>
          </p:nvSpPr>
          <p:spPr>
            <a:xfrm>
              <a:off x="3259325" y="955650"/>
              <a:ext cx="1048750" cy="1364350"/>
            </a:xfrm>
            <a:custGeom>
              <a:rect b="b" l="l" r="r" t="t"/>
              <a:pathLst>
                <a:path extrusionOk="0" h="54574" w="4195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a:off x="2790850" y="2370925"/>
              <a:ext cx="1984000" cy="1375850"/>
            </a:xfrm>
            <a:custGeom>
              <a:rect b="b" l="l" r="r" t="t"/>
              <a:pathLst>
                <a:path extrusionOk="0" h="55034" w="7936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57" name="Google Shape;1057;p35"/>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1061" name="Shape 1061"/>
        <p:cNvGrpSpPr/>
        <p:nvPr/>
      </p:nvGrpSpPr>
      <p:grpSpPr>
        <a:xfrm>
          <a:off x="0" y="0"/>
          <a:ext cx="0" cy="0"/>
          <a:chOff x="0" y="0"/>
          <a:chExt cx="0" cy="0"/>
        </a:xfrm>
      </p:grpSpPr>
      <p:sp>
        <p:nvSpPr>
          <p:cNvPr id="1062" name="Google Shape;1062;p3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PARTNERS</a:t>
            </a:r>
            <a:endParaRPr>
              <a:solidFill>
                <a:srgbClr val="FFFFFF"/>
              </a:solidFill>
            </a:endParaRPr>
          </a:p>
        </p:txBody>
      </p:sp>
      <p:sp>
        <p:nvSpPr>
          <p:cNvPr id="1063" name="Google Shape;1063;p36"/>
          <p:cNvSpPr/>
          <p:nvPr/>
        </p:nvSpPr>
        <p:spPr>
          <a:xfrm>
            <a:off x="1019175" y="1838325"/>
            <a:ext cx="1562100" cy="15621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6"/>
          <p:cNvSpPr/>
          <p:nvPr/>
        </p:nvSpPr>
        <p:spPr>
          <a:xfrm>
            <a:off x="3578213" y="2634450"/>
            <a:ext cx="2009700" cy="20097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6"/>
          <p:cNvSpPr/>
          <p:nvPr/>
        </p:nvSpPr>
        <p:spPr>
          <a:xfrm>
            <a:off x="6572250" y="2057400"/>
            <a:ext cx="1419300" cy="14193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6" name="Google Shape;1066;p36"/>
          <p:cNvCxnSpPr/>
          <p:nvPr/>
        </p:nvCxnSpPr>
        <p:spPr>
          <a:xfrm>
            <a:off x="2343150" y="2971800"/>
            <a:ext cx="1600200" cy="504900"/>
          </a:xfrm>
          <a:prstGeom prst="straightConnector1">
            <a:avLst/>
          </a:prstGeom>
          <a:noFill/>
          <a:ln cap="flat" cmpd="sng" w="28575">
            <a:solidFill>
              <a:srgbClr val="48FFD5"/>
            </a:solidFill>
            <a:prstDash val="solid"/>
            <a:round/>
            <a:headEnd len="med" w="med" type="none"/>
            <a:tailEnd len="med" w="med" type="none"/>
          </a:ln>
        </p:spPr>
      </p:cxnSp>
      <p:cxnSp>
        <p:nvCxnSpPr>
          <p:cNvPr id="1067" name="Google Shape;1067;p36"/>
          <p:cNvCxnSpPr/>
          <p:nvPr/>
        </p:nvCxnSpPr>
        <p:spPr>
          <a:xfrm flipH="1" rot="10800000">
            <a:off x="5019675" y="2634450"/>
            <a:ext cx="1790700" cy="1080300"/>
          </a:xfrm>
          <a:prstGeom prst="straightConnector1">
            <a:avLst/>
          </a:prstGeom>
          <a:noFill/>
          <a:ln cap="flat" cmpd="sng" w="28575">
            <a:solidFill>
              <a:srgbClr val="48FFD5"/>
            </a:solidFill>
            <a:prstDash val="solid"/>
            <a:round/>
            <a:headEnd len="med" w="med" type="none"/>
            <a:tailEnd len="med" w="med" type="none"/>
          </a:ln>
        </p:spPr>
      </p:cxnSp>
      <p:cxnSp>
        <p:nvCxnSpPr>
          <p:cNvPr id="1068" name="Google Shape;1068;p36"/>
          <p:cNvCxnSpPr/>
          <p:nvPr/>
        </p:nvCxnSpPr>
        <p:spPr>
          <a:xfrm flipH="1">
            <a:off x="-600225" y="2543175"/>
            <a:ext cx="1886100" cy="714300"/>
          </a:xfrm>
          <a:prstGeom prst="straightConnector1">
            <a:avLst/>
          </a:prstGeom>
          <a:noFill/>
          <a:ln cap="flat" cmpd="sng" w="28575">
            <a:solidFill>
              <a:srgbClr val="48FFD5"/>
            </a:solidFill>
            <a:prstDash val="solid"/>
            <a:round/>
            <a:headEnd len="med" w="med" type="none"/>
            <a:tailEnd len="med" w="med" type="none"/>
          </a:ln>
        </p:spPr>
      </p:cxnSp>
      <p:cxnSp>
        <p:nvCxnSpPr>
          <p:cNvPr id="1069" name="Google Shape;1069;p36"/>
          <p:cNvCxnSpPr/>
          <p:nvPr/>
        </p:nvCxnSpPr>
        <p:spPr>
          <a:xfrm rot="10800000">
            <a:off x="7638600" y="2714625"/>
            <a:ext cx="1734000" cy="1181100"/>
          </a:xfrm>
          <a:prstGeom prst="straightConnector1">
            <a:avLst/>
          </a:prstGeom>
          <a:noFill/>
          <a:ln cap="flat" cmpd="sng" w="28575">
            <a:solidFill>
              <a:srgbClr val="48FFD5"/>
            </a:solidFill>
            <a:prstDash val="solid"/>
            <a:round/>
            <a:headEnd len="med" w="med" type="none"/>
            <a:tailEnd len="med" w="med" type="none"/>
          </a:ln>
        </p:spPr>
      </p:cxnSp>
      <p:grpSp>
        <p:nvGrpSpPr>
          <p:cNvPr id="1070" name="Google Shape;1070;p36"/>
          <p:cNvGrpSpPr/>
          <p:nvPr/>
        </p:nvGrpSpPr>
        <p:grpSpPr>
          <a:xfrm>
            <a:off x="4138061" y="3086207"/>
            <a:ext cx="864787" cy="685156"/>
            <a:chOff x="2504975" y="1971250"/>
            <a:chExt cx="2053150" cy="1626675"/>
          </a:xfrm>
        </p:grpSpPr>
        <p:sp>
          <p:nvSpPr>
            <p:cNvPr id="1071" name="Google Shape;1071;p36"/>
            <p:cNvSpPr/>
            <p:nvPr/>
          </p:nvSpPr>
          <p:spPr>
            <a:xfrm>
              <a:off x="298045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6"/>
            <p:cNvSpPr/>
            <p:nvPr/>
          </p:nvSpPr>
          <p:spPr>
            <a:xfrm>
              <a:off x="3349775" y="1971250"/>
              <a:ext cx="298100" cy="254125"/>
            </a:xfrm>
            <a:custGeom>
              <a:rect b="b" l="l" r="r" t="t"/>
              <a:pathLst>
                <a:path extrusionOk="0" h="10165" w="11924">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6"/>
            <p:cNvSpPr/>
            <p:nvPr/>
          </p:nvSpPr>
          <p:spPr>
            <a:xfrm>
              <a:off x="3349775" y="2548500"/>
              <a:ext cx="298100" cy="254075"/>
            </a:xfrm>
            <a:custGeom>
              <a:rect b="b" l="l" r="r" t="t"/>
              <a:pathLst>
                <a:path extrusionOk="0" h="10163" w="11924">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3349775" y="3054500"/>
              <a:ext cx="298100" cy="254075"/>
            </a:xfrm>
            <a:custGeom>
              <a:rect b="b" l="l" r="r" t="t"/>
              <a:pathLst>
                <a:path extrusionOk="0" h="10163" w="11924">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380780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2936825" y="3342400"/>
              <a:ext cx="296650" cy="255525"/>
            </a:xfrm>
            <a:custGeom>
              <a:rect b="b" l="l" r="r" t="t"/>
              <a:pathLst>
                <a:path extrusionOk="0" h="10221" w="11866">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2504975" y="3342400"/>
              <a:ext cx="298100" cy="255525"/>
            </a:xfrm>
            <a:custGeom>
              <a:rect b="b" l="l" r="r" t="t"/>
              <a:pathLst>
                <a:path extrusionOk="0" h="10221" w="11924">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3764175" y="33424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4217850" y="3342400"/>
              <a:ext cx="296650" cy="255525"/>
            </a:xfrm>
            <a:custGeom>
              <a:rect b="b" l="l" r="r" t="t"/>
              <a:pathLst>
                <a:path extrusionOk="0" h="10221" w="11866">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2539875" y="2824750"/>
              <a:ext cx="254475" cy="253025"/>
            </a:xfrm>
            <a:custGeom>
              <a:rect b="b" l="l" r="r" t="t"/>
              <a:pathLst>
                <a:path extrusionOk="0" h="10121" w="10179">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4261475" y="2824750"/>
              <a:ext cx="253025" cy="253025"/>
            </a:xfrm>
            <a:custGeom>
              <a:rect b="b" l="l" r="r" t="t"/>
              <a:pathLst>
                <a:path extrusionOk="0" h="10121" w="10121">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3351225" y="2548500"/>
              <a:ext cx="296650" cy="254075"/>
            </a:xfrm>
            <a:custGeom>
              <a:rect b="b" l="l" r="r" t="t"/>
              <a:pathLst>
                <a:path extrusionOk="0" h="10163" w="11866">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3351225" y="30545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2547150" y="2823300"/>
              <a:ext cx="2003350" cy="774600"/>
            </a:xfrm>
            <a:custGeom>
              <a:rect b="b" l="l" r="r" t="t"/>
              <a:pathLst>
                <a:path extrusionOk="0" h="30984" w="80134">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2524025" y="1983600"/>
              <a:ext cx="2034100" cy="1095300"/>
            </a:xfrm>
            <a:custGeom>
              <a:rect b="b" l="l" r="r" t="t"/>
              <a:pathLst>
                <a:path extrusionOk="0" h="43812" w="81364">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36"/>
          <p:cNvSpPr/>
          <p:nvPr/>
        </p:nvSpPr>
        <p:spPr>
          <a:xfrm>
            <a:off x="1785109" y="2423647"/>
            <a:ext cx="416092" cy="504966"/>
          </a:xfrm>
          <a:custGeom>
            <a:rect b="b" l="l" r="r" t="t"/>
            <a:pathLst>
              <a:path extrusionOk="0" h="66421" w="54731">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 name="Google Shape;1087;p36"/>
          <p:cNvGrpSpPr/>
          <p:nvPr/>
        </p:nvGrpSpPr>
        <p:grpSpPr>
          <a:xfrm>
            <a:off x="6985490" y="2462014"/>
            <a:ext cx="592809" cy="405106"/>
            <a:chOff x="4987050" y="1862200"/>
            <a:chExt cx="2378850" cy="1625625"/>
          </a:xfrm>
        </p:grpSpPr>
        <p:sp>
          <p:nvSpPr>
            <p:cNvPr id="1088" name="Google Shape;1088;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a:off x="5337475" y="1862200"/>
              <a:ext cx="2028425" cy="1625625"/>
            </a:xfrm>
            <a:custGeom>
              <a:rect b="b" l="l" r="r" t="t"/>
              <a:pathLst>
                <a:path extrusionOk="0" h="65025" w="81137">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 name="Google Shape;1093;p36"/>
          <p:cNvSpPr txBox="1"/>
          <p:nvPr>
            <p:ph idx="4294967295" type="ctrTitle"/>
          </p:nvPr>
        </p:nvSpPr>
        <p:spPr>
          <a:xfrm rot="-5400000">
            <a:off x="459344" y="2559100"/>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MARS</a:t>
            </a:r>
            <a:endParaRPr sz="1400">
              <a:solidFill>
                <a:srgbClr val="0E2A47"/>
              </a:solidFill>
            </a:endParaRPr>
          </a:p>
        </p:txBody>
      </p:sp>
      <p:sp>
        <p:nvSpPr>
          <p:cNvPr id="1094" name="Google Shape;1094;p36"/>
          <p:cNvSpPr txBox="1"/>
          <p:nvPr>
            <p:ph idx="4294967295" type="ctrTitle"/>
          </p:nvPr>
        </p:nvSpPr>
        <p:spPr>
          <a:xfrm>
            <a:off x="3545069" y="37976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MERCURY</a:t>
            </a:r>
            <a:endParaRPr sz="1400">
              <a:solidFill>
                <a:srgbClr val="0E2A47"/>
              </a:solidFill>
            </a:endParaRPr>
          </a:p>
        </p:txBody>
      </p:sp>
      <p:sp>
        <p:nvSpPr>
          <p:cNvPr id="1095" name="Google Shape;1095;p36"/>
          <p:cNvSpPr txBox="1"/>
          <p:nvPr>
            <p:ph idx="4294967295" type="ctrTitle"/>
          </p:nvPr>
        </p:nvSpPr>
        <p:spPr>
          <a:xfrm>
            <a:off x="6243906" y="28227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VENUS</a:t>
            </a:r>
            <a:endParaRPr sz="1400">
              <a:solidFill>
                <a:srgbClr val="0E2A47"/>
              </a:solidFill>
            </a:endParaRPr>
          </a:p>
        </p:txBody>
      </p:sp>
      <p:sp>
        <p:nvSpPr>
          <p:cNvPr id="1096" name="Google Shape;1096;p36"/>
          <p:cNvSpPr txBox="1"/>
          <p:nvPr>
            <p:ph idx="4294967295" type="subTitle"/>
          </p:nvPr>
        </p:nvSpPr>
        <p:spPr>
          <a:xfrm>
            <a:off x="1103187"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097" name="Google Shape;1097;p36"/>
          <p:cNvSpPr txBox="1"/>
          <p:nvPr>
            <p:ph idx="4294967295" type="subTitle"/>
          </p:nvPr>
        </p:nvSpPr>
        <p:spPr>
          <a:xfrm>
            <a:off x="3857487" y="1641463"/>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Mercury is the </a:t>
            </a:r>
            <a:r>
              <a:rPr lang="es" sz="900">
                <a:solidFill>
                  <a:srgbClr val="FFFFFF"/>
                </a:solidFill>
              </a:rPr>
              <a:t>closest planet to the Sun and the smallest one in our Solar System</a:t>
            </a:r>
            <a:endParaRPr sz="900">
              <a:solidFill>
                <a:srgbClr val="FFFFFF"/>
              </a:solidFill>
            </a:endParaRPr>
          </a:p>
        </p:txBody>
      </p:sp>
      <p:sp>
        <p:nvSpPr>
          <p:cNvPr id="1098" name="Google Shape;1098;p36"/>
          <p:cNvSpPr txBox="1"/>
          <p:nvPr>
            <p:ph idx="4294967295" type="subTitle"/>
          </p:nvPr>
        </p:nvSpPr>
        <p:spPr>
          <a:xfrm>
            <a:off x="6584862"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099" name="Google Shape;1099;p36"/>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3" name="Shape 1103"/>
        <p:cNvGrpSpPr/>
        <p:nvPr/>
      </p:nvGrpSpPr>
      <p:grpSpPr>
        <a:xfrm>
          <a:off x="0" y="0"/>
          <a:ext cx="0" cy="0"/>
          <a:chOff x="0" y="0"/>
          <a:chExt cx="0" cy="0"/>
        </a:xfrm>
      </p:grpSpPr>
      <p:sp>
        <p:nvSpPr>
          <p:cNvPr id="1104" name="Google Shape;1104;p37"/>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THE TEAM</a:t>
            </a:r>
            <a:endParaRPr/>
          </a:p>
        </p:txBody>
      </p:sp>
      <p:pic>
        <p:nvPicPr>
          <p:cNvPr id="1105" name="Google Shape;1105;p37"/>
          <p:cNvPicPr preferRelativeResize="0"/>
          <p:nvPr/>
        </p:nvPicPr>
        <p:blipFill rotWithShape="1">
          <a:blip r:embed="rId3">
            <a:alphaModFix/>
          </a:blip>
          <a:srcRect b="0" l="14268" r="27494" t="0"/>
          <a:stretch/>
        </p:blipFill>
        <p:spPr>
          <a:xfrm>
            <a:off x="311712" y="1453300"/>
            <a:ext cx="1289125" cy="3309202"/>
          </a:xfrm>
          <a:prstGeom prst="rect">
            <a:avLst/>
          </a:prstGeom>
          <a:noFill/>
          <a:ln>
            <a:noFill/>
          </a:ln>
        </p:spPr>
      </p:pic>
      <p:pic>
        <p:nvPicPr>
          <p:cNvPr id="1106" name="Google Shape;1106;p37"/>
          <p:cNvPicPr preferRelativeResize="0"/>
          <p:nvPr/>
        </p:nvPicPr>
        <p:blipFill rotWithShape="1">
          <a:blip r:embed="rId4">
            <a:alphaModFix/>
          </a:blip>
          <a:srcRect b="0" l="49703" r="24287" t="0"/>
          <a:stretch/>
        </p:blipFill>
        <p:spPr>
          <a:xfrm>
            <a:off x="3107800" y="1453300"/>
            <a:ext cx="1289126" cy="3309202"/>
          </a:xfrm>
          <a:prstGeom prst="rect">
            <a:avLst/>
          </a:prstGeom>
          <a:noFill/>
          <a:ln>
            <a:noFill/>
          </a:ln>
        </p:spPr>
      </p:pic>
      <p:pic>
        <p:nvPicPr>
          <p:cNvPr id="1107" name="Google Shape;1107;p37"/>
          <p:cNvPicPr preferRelativeResize="0"/>
          <p:nvPr/>
        </p:nvPicPr>
        <p:blipFill rotWithShape="1">
          <a:blip r:embed="rId5">
            <a:alphaModFix/>
          </a:blip>
          <a:srcRect b="0" l="37643" r="36348" t="0"/>
          <a:stretch/>
        </p:blipFill>
        <p:spPr>
          <a:xfrm>
            <a:off x="1709739" y="1453300"/>
            <a:ext cx="1289126" cy="3309202"/>
          </a:xfrm>
          <a:prstGeom prst="rect">
            <a:avLst/>
          </a:prstGeom>
          <a:noFill/>
          <a:ln>
            <a:noFill/>
          </a:ln>
        </p:spPr>
      </p:pic>
      <p:cxnSp>
        <p:nvCxnSpPr>
          <p:cNvPr id="1108" name="Google Shape;1108;p37"/>
          <p:cNvCxnSpPr/>
          <p:nvPr/>
        </p:nvCxnSpPr>
        <p:spPr>
          <a:xfrm>
            <a:off x="4038600" y="1905000"/>
            <a:ext cx="1457400" cy="0"/>
          </a:xfrm>
          <a:prstGeom prst="straightConnector1">
            <a:avLst/>
          </a:prstGeom>
          <a:noFill/>
          <a:ln cap="flat" cmpd="sng" w="28575">
            <a:solidFill>
              <a:srgbClr val="FFFFFF"/>
            </a:solidFill>
            <a:prstDash val="solid"/>
            <a:round/>
            <a:headEnd len="med" w="med" type="oval"/>
            <a:tailEnd len="med" w="med" type="oval"/>
          </a:ln>
        </p:spPr>
      </p:cxnSp>
      <p:cxnSp>
        <p:nvCxnSpPr>
          <p:cNvPr id="1109" name="Google Shape;1109;p37"/>
          <p:cNvCxnSpPr/>
          <p:nvPr/>
        </p:nvCxnSpPr>
        <p:spPr>
          <a:xfrm>
            <a:off x="2714700" y="2971800"/>
            <a:ext cx="2781300" cy="0"/>
          </a:xfrm>
          <a:prstGeom prst="straightConnector1">
            <a:avLst/>
          </a:prstGeom>
          <a:noFill/>
          <a:ln cap="flat" cmpd="sng" w="28575">
            <a:solidFill>
              <a:srgbClr val="FFFFFF"/>
            </a:solidFill>
            <a:prstDash val="solid"/>
            <a:round/>
            <a:headEnd len="med" w="med" type="oval"/>
            <a:tailEnd len="med" w="med" type="oval"/>
          </a:ln>
        </p:spPr>
      </p:cxnSp>
      <p:cxnSp>
        <p:nvCxnSpPr>
          <p:cNvPr id="1110" name="Google Shape;1110;p37"/>
          <p:cNvCxnSpPr/>
          <p:nvPr/>
        </p:nvCxnSpPr>
        <p:spPr>
          <a:xfrm>
            <a:off x="1152600" y="4038600"/>
            <a:ext cx="4343400" cy="0"/>
          </a:xfrm>
          <a:prstGeom prst="straightConnector1">
            <a:avLst/>
          </a:prstGeom>
          <a:noFill/>
          <a:ln cap="flat" cmpd="sng" w="28575">
            <a:solidFill>
              <a:srgbClr val="FFFFFF"/>
            </a:solidFill>
            <a:prstDash val="solid"/>
            <a:round/>
            <a:headEnd len="med" w="med" type="oval"/>
            <a:tailEnd len="med" w="med" type="oval"/>
          </a:ln>
        </p:spPr>
      </p:cxnSp>
      <p:sp>
        <p:nvSpPr>
          <p:cNvPr id="1111" name="Google Shape;1111;p37"/>
          <p:cNvSpPr txBox="1"/>
          <p:nvPr>
            <p:ph idx="4294967295" type="subTitle"/>
          </p:nvPr>
        </p:nvSpPr>
        <p:spPr>
          <a:xfrm>
            <a:off x="5745892" y="19050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2" name="Google Shape;1112;p37"/>
          <p:cNvSpPr txBox="1"/>
          <p:nvPr>
            <p:ph idx="4294967295" type="subTitle"/>
          </p:nvPr>
        </p:nvSpPr>
        <p:spPr>
          <a:xfrm>
            <a:off x="5745892" y="29718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3" name="Google Shape;1113;p37"/>
          <p:cNvSpPr txBox="1"/>
          <p:nvPr>
            <p:ph idx="4294967295" type="subTitle"/>
          </p:nvPr>
        </p:nvSpPr>
        <p:spPr>
          <a:xfrm>
            <a:off x="5745892" y="40386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4" name="Google Shape;1114;p37"/>
          <p:cNvSpPr txBox="1"/>
          <p:nvPr>
            <p:ph idx="4294967295" type="ctrTitle"/>
          </p:nvPr>
        </p:nvSpPr>
        <p:spPr>
          <a:xfrm>
            <a:off x="5745906" y="17087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JENNA DOE</a:t>
            </a:r>
            <a:endParaRPr sz="1000">
              <a:solidFill>
                <a:srgbClr val="FFFFFF"/>
              </a:solidFill>
            </a:endParaRPr>
          </a:p>
        </p:txBody>
      </p:sp>
      <p:sp>
        <p:nvSpPr>
          <p:cNvPr id="1115" name="Google Shape;1115;p37"/>
          <p:cNvSpPr txBox="1"/>
          <p:nvPr>
            <p:ph idx="4294967295" type="ctrTitle"/>
          </p:nvPr>
        </p:nvSpPr>
        <p:spPr>
          <a:xfrm>
            <a:off x="5745906" y="27755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JOHN</a:t>
            </a:r>
            <a:r>
              <a:rPr lang="es" sz="1000">
                <a:solidFill>
                  <a:srgbClr val="FFFFFF"/>
                </a:solidFill>
              </a:rPr>
              <a:t> DOE</a:t>
            </a:r>
            <a:endParaRPr sz="1000">
              <a:solidFill>
                <a:srgbClr val="FFFFFF"/>
              </a:solidFill>
            </a:endParaRPr>
          </a:p>
        </p:txBody>
      </p:sp>
      <p:sp>
        <p:nvSpPr>
          <p:cNvPr id="1116" name="Google Shape;1116;p37"/>
          <p:cNvSpPr txBox="1"/>
          <p:nvPr>
            <p:ph idx="4294967295" type="ctrTitle"/>
          </p:nvPr>
        </p:nvSpPr>
        <p:spPr>
          <a:xfrm>
            <a:off x="5745906" y="38423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JIMMY </a:t>
            </a:r>
            <a:r>
              <a:rPr lang="es" sz="1000">
                <a:solidFill>
                  <a:srgbClr val="FFFFFF"/>
                </a:solidFill>
              </a:rPr>
              <a:t>DOE</a:t>
            </a:r>
            <a:endParaRPr sz="1000">
              <a:solidFill>
                <a:srgbClr val="FFFFFF"/>
              </a:solidFill>
            </a:endParaRPr>
          </a:p>
        </p:txBody>
      </p:sp>
      <p:cxnSp>
        <p:nvCxnSpPr>
          <p:cNvPr id="1117" name="Google Shape;1117;p37"/>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1121" name="Shape 1121"/>
        <p:cNvGrpSpPr/>
        <p:nvPr/>
      </p:nvGrpSpPr>
      <p:grpSpPr>
        <a:xfrm>
          <a:off x="0" y="0"/>
          <a:ext cx="0" cy="0"/>
          <a:chOff x="0" y="0"/>
          <a:chExt cx="0" cy="0"/>
        </a:xfrm>
      </p:grpSpPr>
      <p:sp>
        <p:nvSpPr>
          <p:cNvPr id="1122" name="Google Shape;1122;p38"/>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1123" name="Google Shape;1123;p38"/>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Does anyone have any question?</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s" sz="1000">
                <a:uFill>
                  <a:noFill/>
                </a:uFill>
                <a:hlinkClick r:id="rId3"/>
              </a:rPr>
              <a:t>addyouremail@freepik.com</a:t>
            </a:r>
            <a:endParaRPr sz="1000"/>
          </a:p>
          <a:p>
            <a:pPr indent="0" lvl="0" marL="0" rtl="0" algn="l">
              <a:spcBef>
                <a:spcPts val="0"/>
              </a:spcBef>
              <a:spcAft>
                <a:spcPts val="0"/>
              </a:spcAft>
              <a:buNone/>
            </a:pPr>
            <a:r>
              <a:rPr lang="es" sz="1000"/>
              <a:t>+91 620 421 838</a:t>
            </a:r>
            <a:endParaRPr sz="1000"/>
          </a:p>
          <a:p>
            <a:pPr indent="0" lvl="0" marL="0" rtl="0" algn="l">
              <a:spcBef>
                <a:spcPts val="0"/>
              </a:spcBef>
              <a:spcAft>
                <a:spcPts val="0"/>
              </a:spcAft>
              <a:buNone/>
            </a:pPr>
            <a:r>
              <a:rPr lang="es" sz="1000"/>
              <a:t>yourcompany.com</a:t>
            </a:r>
            <a:endParaRPr sz="1000"/>
          </a:p>
        </p:txBody>
      </p:sp>
      <p:grpSp>
        <p:nvGrpSpPr>
          <p:cNvPr id="1124" name="Google Shape;1124;p38"/>
          <p:cNvGrpSpPr/>
          <p:nvPr/>
        </p:nvGrpSpPr>
        <p:grpSpPr>
          <a:xfrm flipH="1">
            <a:off x="-4531426" y="-117297"/>
            <a:ext cx="7324051" cy="5378088"/>
            <a:chOff x="238125" y="262775"/>
            <a:chExt cx="7092825" cy="5151425"/>
          </a:xfrm>
        </p:grpSpPr>
        <p:sp>
          <p:nvSpPr>
            <p:cNvPr id="1125" name="Google Shape;1125;p38"/>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8"/>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8"/>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8"/>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8"/>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8"/>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8"/>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8"/>
            <p:cNvSpPr/>
            <p:nvPr/>
          </p:nvSpPr>
          <p:spPr>
            <a:xfrm>
              <a:off x="3957250" y="2998400"/>
              <a:ext cx="25" cy="25"/>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8"/>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8"/>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8"/>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8"/>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8"/>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8"/>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8"/>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8"/>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8"/>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8"/>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8"/>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8"/>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8"/>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8"/>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8"/>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8"/>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8"/>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8"/>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8"/>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8"/>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8"/>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8"/>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8"/>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8"/>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8"/>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8"/>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8"/>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8"/>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8"/>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8"/>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8"/>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8"/>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8"/>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8"/>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8"/>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8"/>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8"/>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8"/>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8"/>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8"/>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8"/>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8"/>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8"/>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8"/>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8"/>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8"/>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8"/>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8"/>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8"/>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8"/>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8"/>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8"/>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8"/>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8"/>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8"/>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8"/>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8"/>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8"/>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8"/>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8"/>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8"/>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8"/>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8"/>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8"/>
            <p:cNvSpPr/>
            <p:nvPr/>
          </p:nvSpPr>
          <p:spPr>
            <a:xfrm>
              <a:off x="6262625" y="3928175"/>
              <a:ext cx="25" cy="25"/>
            </a:xfrm>
            <a:custGeom>
              <a:rect b="b" l="l" r="r" t="t"/>
              <a:pathLst>
                <a:path extrusionOk="0" h="1" w="1">
                  <a:moveTo>
                    <a:pt x="0" y="0"/>
                  </a:moveTo>
                  <a:lnTo>
                    <a:pt x="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8"/>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8"/>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8"/>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8"/>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8"/>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8"/>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8"/>
            <p:cNvSpPr/>
            <p:nvPr/>
          </p:nvSpPr>
          <p:spPr>
            <a:xfrm flipH="1">
              <a:off x="1461393" y="1206602"/>
              <a:ext cx="147728" cy="17675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flipH="1">
              <a:off x="1291396" y="1206602"/>
              <a:ext cx="151153" cy="17675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8"/>
            <p:cNvSpPr/>
            <p:nvPr/>
          </p:nvSpPr>
          <p:spPr>
            <a:xfrm flipH="1">
              <a:off x="1037205" y="1206602"/>
              <a:ext cx="252497" cy="17675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8"/>
            <p:cNvSpPr/>
            <p:nvPr/>
          </p:nvSpPr>
          <p:spPr>
            <a:xfrm flipH="1">
              <a:off x="908417" y="1206602"/>
              <a:ext cx="109946" cy="17675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8"/>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8"/>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8"/>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38"/>
          <p:cNvGrpSpPr/>
          <p:nvPr/>
        </p:nvGrpSpPr>
        <p:grpSpPr>
          <a:xfrm>
            <a:off x="4077226" y="3526070"/>
            <a:ext cx="137636" cy="137629"/>
            <a:chOff x="266768" y="1721375"/>
            <a:chExt cx="397907" cy="397887"/>
          </a:xfrm>
        </p:grpSpPr>
        <p:sp>
          <p:nvSpPr>
            <p:cNvPr id="1266" name="Google Shape;1266;p3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38"/>
          <p:cNvGrpSpPr/>
          <p:nvPr/>
        </p:nvGrpSpPr>
        <p:grpSpPr>
          <a:xfrm>
            <a:off x="4268945" y="3526070"/>
            <a:ext cx="137622" cy="137629"/>
            <a:chOff x="864491" y="1723250"/>
            <a:chExt cx="397866" cy="397887"/>
          </a:xfrm>
        </p:grpSpPr>
        <p:sp>
          <p:nvSpPr>
            <p:cNvPr id="1269" name="Google Shape;1269;p3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 name="Google Shape;1272;p38"/>
          <p:cNvSpPr/>
          <p:nvPr/>
        </p:nvSpPr>
        <p:spPr>
          <a:xfrm>
            <a:off x="4460678" y="3526139"/>
            <a:ext cx="168752" cy="13763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1"/>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TABLE OF CONTENTS</a:t>
            </a:r>
            <a:endParaRPr/>
          </a:p>
        </p:txBody>
      </p:sp>
      <p:sp>
        <p:nvSpPr>
          <p:cNvPr id="215" name="Google Shape;215;p21"/>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l">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16" name="Google Shape;216;p21"/>
          <p:cNvSpPr txBox="1"/>
          <p:nvPr>
            <p:ph idx="2" type="title"/>
          </p:nvPr>
        </p:nvSpPr>
        <p:spPr>
          <a:xfrm>
            <a:off x="5167125" y="190125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04</a:t>
            </a:r>
            <a:endParaRPr>
              <a:solidFill>
                <a:srgbClr val="48FFD5"/>
              </a:solidFill>
            </a:endParaRPr>
          </a:p>
        </p:txBody>
      </p:sp>
      <p:sp>
        <p:nvSpPr>
          <p:cNvPr id="217" name="Google Shape;217;p21"/>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l">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18" name="Google Shape;218;p21"/>
          <p:cNvSpPr txBox="1"/>
          <p:nvPr>
            <p:ph idx="4" type="title"/>
          </p:nvPr>
        </p:nvSpPr>
        <p:spPr>
          <a:xfrm>
            <a:off x="5167125" y="279797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05</a:t>
            </a:r>
            <a:endParaRPr>
              <a:solidFill>
                <a:srgbClr val="48FFD5"/>
              </a:solidFill>
            </a:endParaRPr>
          </a:p>
        </p:txBody>
      </p:sp>
      <p:sp>
        <p:nvSpPr>
          <p:cNvPr id="219" name="Google Shape;219;p21"/>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l">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20" name="Google Shape;220;p21"/>
          <p:cNvSpPr txBox="1"/>
          <p:nvPr>
            <p:ph idx="6" type="title"/>
          </p:nvPr>
        </p:nvSpPr>
        <p:spPr>
          <a:xfrm>
            <a:off x="5167125" y="36947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06</a:t>
            </a:r>
            <a:endParaRPr>
              <a:solidFill>
                <a:srgbClr val="48FFD5"/>
              </a:solidFill>
            </a:endParaRPr>
          </a:p>
        </p:txBody>
      </p:sp>
      <p:sp>
        <p:nvSpPr>
          <p:cNvPr id="221" name="Google Shape;221;p21"/>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48FFD5"/>
                </a:solidFill>
              </a:rPr>
              <a:t>Here you could describe</a:t>
            </a:r>
            <a:endParaRPr>
              <a:solidFill>
                <a:srgbClr val="48FFD5"/>
              </a:solidFill>
            </a:endParaRPr>
          </a:p>
          <a:p>
            <a:pPr indent="0" lvl="0" marL="0" rtl="0" algn="r">
              <a:spcBef>
                <a:spcPts val="0"/>
              </a:spcBef>
              <a:spcAft>
                <a:spcPts val="0"/>
              </a:spcAft>
              <a:buNone/>
            </a:pPr>
            <a:r>
              <a:rPr lang="es">
                <a:solidFill>
                  <a:srgbClr val="48FFD5"/>
                </a:solidFill>
              </a:rPr>
              <a:t>the topic of the section</a:t>
            </a:r>
            <a:endParaRPr>
              <a:solidFill>
                <a:srgbClr val="48FFD5"/>
              </a:solidFill>
            </a:endParaRPr>
          </a:p>
        </p:txBody>
      </p:sp>
      <p:sp>
        <p:nvSpPr>
          <p:cNvPr id="222" name="Google Shape;222;p21"/>
          <p:cNvSpPr txBox="1"/>
          <p:nvPr>
            <p:ph idx="8" type="title"/>
          </p:nvPr>
        </p:nvSpPr>
        <p:spPr>
          <a:xfrm>
            <a:off x="2827575" y="19012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01</a:t>
            </a:r>
            <a:endParaRPr>
              <a:solidFill>
                <a:srgbClr val="48FFD5"/>
              </a:solidFill>
            </a:endParaRPr>
          </a:p>
        </p:txBody>
      </p:sp>
      <p:sp>
        <p:nvSpPr>
          <p:cNvPr id="223" name="Google Shape;223;p21"/>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r">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24" name="Google Shape;224;p21"/>
          <p:cNvSpPr txBox="1"/>
          <p:nvPr>
            <p:ph idx="13" type="title"/>
          </p:nvPr>
        </p:nvSpPr>
        <p:spPr>
          <a:xfrm>
            <a:off x="2827575" y="27979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02</a:t>
            </a:r>
            <a:endParaRPr>
              <a:solidFill>
                <a:srgbClr val="48FFD5"/>
              </a:solidFill>
            </a:endParaRPr>
          </a:p>
        </p:txBody>
      </p:sp>
      <p:sp>
        <p:nvSpPr>
          <p:cNvPr id="225" name="Google Shape;225;p21"/>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r">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26" name="Google Shape;226;p21"/>
          <p:cNvSpPr txBox="1"/>
          <p:nvPr>
            <p:ph idx="15" type="title"/>
          </p:nvPr>
        </p:nvSpPr>
        <p:spPr>
          <a:xfrm>
            <a:off x="2827575" y="36947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03</a:t>
            </a:r>
            <a:endParaRPr>
              <a:solidFill>
                <a:srgbClr val="48FFD5"/>
              </a:solidFill>
            </a:endParaRPr>
          </a:p>
        </p:txBody>
      </p:sp>
      <p:sp>
        <p:nvSpPr>
          <p:cNvPr id="227" name="Google Shape;227;p21"/>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About the Project</a:t>
            </a:r>
            <a:endParaRPr/>
          </a:p>
        </p:txBody>
      </p:sp>
      <p:sp>
        <p:nvSpPr>
          <p:cNvPr id="228" name="Google Shape;228;p21"/>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Major Requirements</a:t>
            </a:r>
            <a:endParaRPr/>
          </a:p>
        </p:txBody>
      </p:sp>
      <p:sp>
        <p:nvSpPr>
          <p:cNvPr id="229" name="Google Shape;229;p21"/>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Project Goals</a:t>
            </a:r>
            <a:endParaRPr/>
          </a:p>
        </p:txBody>
      </p:sp>
      <p:sp>
        <p:nvSpPr>
          <p:cNvPr id="230" name="Google Shape;230;p21"/>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Sneak Peek</a:t>
            </a:r>
            <a:endParaRPr/>
          </a:p>
        </p:txBody>
      </p:sp>
      <p:sp>
        <p:nvSpPr>
          <p:cNvPr id="231" name="Google Shape;231;p21"/>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Project Stages</a:t>
            </a:r>
            <a:endParaRPr/>
          </a:p>
        </p:txBody>
      </p:sp>
      <p:sp>
        <p:nvSpPr>
          <p:cNvPr id="232" name="Google Shape;232;p21"/>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Our Team</a:t>
            </a:r>
            <a:endParaRPr/>
          </a:p>
        </p:txBody>
      </p:sp>
      <p:sp>
        <p:nvSpPr>
          <p:cNvPr id="233" name="Google Shape;233;p21"/>
          <p:cNvSpPr/>
          <p:nvPr/>
        </p:nvSpPr>
        <p:spPr>
          <a:xfrm>
            <a:off x="3597855" y="3835194"/>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 name="Google Shape;234;p21"/>
          <p:cNvGrpSpPr/>
          <p:nvPr/>
        </p:nvGrpSpPr>
        <p:grpSpPr>
          <a:xfrm>
            <a:off x="3597856" y="2015863"/>
            <a:ext cx="428915" cy="426116"/>
            <a:chOff x="6226275" y="3911538"/>
            <a:chExt cx="900325" cy="894450"/>
          </a:xfrm>
        </p:grpSpPr>
        <p:sp>
          <p:nvSpPr>
            <p:cNvPr id="235" name="Google Shape;235;p21"/>
            <p:cNvSpPr/>
            <p:nvPr/>
          </p:nvSpPr>
          <p:spPr>
            <a:xfrm>
              <a:off x="6355100" y="4405488"/>
              <a:ext cx="87300" cy="116625"/>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6514125" y="4593038"/>
              <a:ext cx="119900" cy="87550"/>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6330650" y="4455438"/>
              <a:ext cx="258525" cy="246400"/>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1"/>
            <p:cNvSpPr/>
            <p:nvPr/>
          </p:nvSpPr>
          <p:spPr>
            <a:xfrm>
              <a:off x="6226275" y="4198463"/>
              <a:ext cx="243025" cy="181575"/>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
            <p:cNvSpPr/>
            <p:nvPr/>
          </p:nvSpPr>
          <p:spPr>
            <a:xfrm>
              <a:off x="6656850" y="4568588"/>
              <a:ext cx="188400" cy="237400"/>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6718825" y="4152263"/>
              <a:ext cx="172100" cy="1568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6906375" y="3911538"/>
              <a:ext cx="220225" cy="216700"/>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6429325" y="3953688"/>
              <a:ext cx="655675" cy="654050"/>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 name="Google Shape;243;p21"/>
          <p:cNvSpPr/>
          <p:nvPr/>
        </p:nvSpPr>
        <p:spPr>
          <a:xfrm>
            <a:off x="3597844" y="2922788"/>
            <a:ext cx="428938" cy="428938"/>
          </a:xfrm>
          <a:custGeom>
            <a:rect b="b" l="l" r="r" t="t"/>
            <a:pathLst>
              <a:path extrusionOk="0" h="40939" w="40939">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21"/>
          <p:cNvGrpSpPr/>
          <p:nvPr/>
        </p:nvGrpSpPr>
        <p:grpSpPr>
          <a:xfrm>
            <a:off x="5109482" y="2921464"/>
            <a:ext cx="432964" cy="431586"/>
            <a:chOff x="5812000" y="2553488"/>
            <a:chExt cx="769850" cy="767400"/>
          </a:xfrm>
        </p:grpSpPr>
        <p:sp>
          <p:nvSpPr>
            <p:cNvPr id="245" name="Google Shape;245;p21"/>
            <p:cNvSpPr/>
            <p:nvPr/>
          </p:nvSpPr>
          <p:spPr>
            <a:xfrm>
              <a:off x="5858475" y="2553488"/>
              <a:ext cx="150900" cy="150900"/>
            </a:xfrm>
            <a:custGeom>
              <a:rect b="b" l="l" r="r" t="t"/>
              <a:pathLst>
                <a:path extrusionOk="0" h="6036" w="6036">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5812000" y="2732888"/>
              <a:ext cx="244675" cy="425725"/>
            </a:xfrm>
            <a:custGeom>
              <a:rect b="b" l="l" r="r" t="t"/>
              <a:pathLst>
                <a:path extrusionOk="0" h="17029" w="9787">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6384475" y="2553488"/>
              <a:ext cx="150875" cy="150900"/>
            </a:xfrm>
            <a:custGeom>
              <a:rect b="b" l="l" r="r" t="t"/>
              <a:pathLst>
                <a:path extrusionOk="0" h="6036" w="6035">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a:off x="6337975" y="2732088"/>
              <a:ext cx="243875" cy="425700"/>
            </a:xfrm>
            <a:custGeom>
              <a:rect b="b" l="l" r="r" t="t"/>
              <a:pathLst>
                <a:path extrusionOk="0" h="17028" w="9755">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a:off x="6057450" y="2834013"/>
              <a:ext cx="279750" cy="486875"/>
            </a:xfrm>
            <a:custGeom>
              <a:rect b="b" l="l" r="r" t="t"/>
              <a:pathLst>
                <a:path extrusionOk="0" h="19475" w="1119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p:nvPr/>
          </p:nvSpPr>
          <p:spPr>
            <a:xfrm>
              <a:off x="6108825" y="2627688"/>
              <a:ext cx="175375" cy="175375"/>
            </a:xfrm>
            <a:custGeom>
              <a:rect b="b" l="l" r="r" t="t"/>
              <a:pathLst>
                <a:path extrusionOk="0" h="7015" w="7015">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21"/>
          <p:cNvSpPr/>
          <p:nvPr/>
        </p:nvSpPr>
        <p:spPr>
          <a:xfrm>
            <a:off x="5109480" y="3832541"/>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5087875" y="2087844"/>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966"/>
              </a:solidFill>
            </a:endParaRPr>
          </a:p>
        </p:txBody>
      </p:sp>
      <p:cxnSp>
        <p:nvCxnSpPr>
          <p:cNvPr id="253" name="Google Shape;253;p21"/>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6" name="Shape 1276"/>
        <p:cNvGrpSpPr/>
        <p:nvPr/>
      </p:nvGrpSpPr>
      <p:grpSpPr>
        <a:xfrm>
          <a:off x="0" y="0"/>
          <a:ext cx="0" cy="0"/>
          <a:chOff x="0" y="0"/>
          <a:chExt cx="0" cy="0"/>
        </a:xfrm>
      </p:grpSpPr>
      <p:sp>
        <p:nvSpPr>
          <p:cNvPr id="1277" name="Google Shape;1277;p39"/>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CREDITS</a:t>
            </a:r>
            <a:endParaRPr/>
          </a:p>
        </p:txBody>
      </p:sp>
      <p:sp>
        <p:nvSpPr>
          <p:cNvPr id="1278" name="Google Shape;1278;p39"/>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a:solidFill>
                  <a:schemeClr val="accent2"/>
                </a:solidFill>
              </a:rPr>
              <a:t>This is where you give credit to the ones who are part of this project.</a:t>
            </a:r>
            <a:endParaRPr>
              <a:solidFill>
                <a:schemeClr val="accent2"/>
              </a:solidFill>
            </a:endParaRPr>
          </a:p>
          <a:p>
            <a:pPr indent="0" lvl="0" marL="241300" rtl="0" algn="l">
              <a:spcBef>
                <a:spcPts val="300"/>
              </a:spcBef>
              <a:spcAft>
                <a:spcPts val="0"/>
              </a:spcAft>
              <a:buClr>
                <a:schemeClr val="dk1"/>
              </a:buClr>
              <a:buSzPts val="1100"/>
              <a:buFont typeface="Arial"/>
              <a:buNone/>
            </a:pPr>
            <a:r>
              <a:t/>
            </a:r>
            <a:endParaRPr>
              <a:solidFill>
                <a:schemeClr val="accent2"/>
              </a:solidFill>
            </a:endParaRPr>
          </a:p>
          <a:p>
            <a:pPr indent="-190500" lvl="0" marL="241300" rtl="0" algn="l">
              <a:spcBef>
                <a:spcPts val="300"/>
              </a:spcBef>
              <a:spcAft>
                <a:spcPts val="0"/>
              </a:spcAft>
              <a:buClr>
                <a:schemeClr val="accent2"/>
              </a:buClr>
              <a:buSzPts val="1000"/>
              <a:buFont typeface="Roboto Light"/>
              <a:buChar char="●"/>
            </a:pPr>
            <a:r>
              <a:rPr lang="es">
                <a:solidFill>
                  <a:schemeClr val="accent2"/>
                </a:solidFill>
              </a:rPr>
              <a:t>Presentation template by </a:t>
            </a:r>
            <a:r>
              <a:rPr lang="es">
                <a:solidFill>
                  <a:schemeClr val="accent2"/>
                </a:solidFill>
                <a:uFill>
                  <a:noFill/>
                </a:uFill>
                <a:hlinkClick r:id="rId3"/>
              </a:rPr>
              <a:t>Slidesgo</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Icons by </a:t>
            </a:r>
            <a:r>
              <a:rPr lang="es">
                <a:solidFill>
                  <a:schemeClr val="accent2"/>
                </a:solidFill>
                <a:uFill>
                  <a:noFill/>
                </a:uFill>
                <a:hlinkClick r:id="rId4"/>
              </a:rPr>
              <a:t>Flaticon</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Infographics by </a:t>
            </a:r>
            <a:r>
              <a:rPr lang="es">
                <a:solidFill>
                  <a:schemeClr val="accent2"/>
                </a:solidFill>
                <a:uFill>
                  <a:noFill/>
                </a:uFill>
                <a:hlinkClick r:id="rId5"/>
              </a:rPr>
              <a:t>Freepik</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Images created by Freepik</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Author introduction slide photo created by Freepik</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Text &amp; Image slide photo created by Freepik</a:t>
            </a:r>
            <a:endParaRPr>
              <a:solidFill>
                <a:schemeClr val="accent2"/>
              </a:solidFill>
            </a:endParaRPr>
          </a:p>
          <a:p>
            <a:pPr indent="0" lvl="0" marL="0" rtl="0" algn="l">
              <a:spcBef>
                <a:spcPts val="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8FFD5"/>
        </a:solidFill>
      </p:bgPr>
    </p:bg>
    <p:spTree>
      <p:nvGrpSpPr>
        <p:cNvPr id="1282" name="Shape 1282"/>
        <p:cNvGrpSpPr/>
        <p:nvPr/>
      </p:nvGrpSpPr>
      <p:grpSpPr>
        <a:xfrm>
          <a:off x="0" y="0"/>
          <a:ext cx="0" cy="0"/>
          <a:chOff x="0" y="0"/>
          <a:chExt cx="0" cy="0"/>
        </a:xfrm>
      </p:grpSpPr>
      <p:sp>
        <p:nvSpPr>
          <p:cNvPr id="1283" name="Google Shape;1283;p40"/>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RESOURCES</a:t>
            </a:r>
            <a:endParaRPr/>
          </a:p>
        </p:txBody>
      </p:sp>
      <p:sp>
        <p:nvSpPr>
          <p:cNvPr id="1284" name="Google Shape;1284;p40"/>
          <p:cNvSpPr txBox="1"/>
          <p:nvPr>
            <p:ph idx="1" type="body"/>
          </p:nvPr>
        </p:nvSpPr>
        <p:spPr>
          <a:xfrm>
            <a:off x="810000" y="1630550"/>
            <a:ext cx="8520600" cy="34164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indent="0" lvl="0" marL="0" rtl="0" algn="l">
              <a:lnSpc>
                <a:spcPct val="100000"/>
              </a:lnSpc>
              <a:spcBef>
                <a:spcPts val="300"/>
              </a:spcBef>
              <a:spcAft>
                <a:spcPts val="0"/>
              </a:spcAft>
              <a:buNone/>
            </a:pPr>
            <a:r>
              <a:t/>
            </a:r>
            <a:endParaRPr>
              <a:solidFill>
                <a:srgbClr val="1EFFC1"/>
              </a:solidFill>
            </a:endParaRPr>
          </a:p>
          <a:p>
            <a:pPr indent="0" lvl="0" marL="0" rtl="0" algn="l">
              <a:spcBef>
                <a:spcPts val="0"/>
              </a:spcBef>
              <a:spcAft>
                <a:spcPts val="0"/>
              </a:spcAft>
              <a:buNone/>
            </a:pPr>
            <a:r>
              <a:rPr lang="es"/>
              <a:t>PHOTOS</a:t>
            </a:r>
            <a:endParaRPr/>
          </a:p>
          <a:p>
            <a:pPr indent="-279400" lvl="0" marL="457200" rtl="0" algn="l">
              <a:spcBef>
                <a:spcPts val="1600"/>
              </a:spcBef>
              <a:spcAft>
                <a:spcPts val="0"/>
              </a:spcAft>
              <a:buSzPts val="800"/>
              <a:buChar char="●"/>
            </a:pPr>
            <a:r>
              <a:rPr lang="es">
                <a:uFill>
                  <a:noFill/>
                </a:uFill>
                <a:hlinkClick r:id="rId3"/>
              </a:rPr>
              <a:t>Young businessman with hands in his pocket talking on mobile phone</a:t>
            </a:r>
            <a:endParaRPr/>
          </a:p>
          <a:p>
            <a:pPr indent="-279400" lvl="0" marL="457200" rtl="0" algn="l">
              <a:spcBef>
                <a:spcPts val="0"/>
              </a:spcBef>
              <a:spcAft>
                <a:spcPts val="0"/>
              </a:spcAft>
              <a:buSzPts val="800"/>
              <a:buChar char="●"/>
            </a:pPr>
            <a:r>
              <a:rPr lang="es">
                <a:uFill>
                  <a:noFill/>
                </a:uFill>
                <a:hlinkClick r:id="rId4"/>
              </a:rPr>
              <a:t>Smiling ethnic woman with gray laptop</a:t>
            </a:r>
            <a:endParaRPr/>
          </a:p>
          <a:p>
            <a:pPr indent="-279400" lvl="0" marL="457200" rtl="0" algn="l">
              <a:spcBef>
                <a:spcPts val="0"/>
              </a:spcBef>
              <a:spcAft>
                <a:spcPts val="0"/>
              </a:spcAft>
              <a:buSzPts val="800"/>
              <a:buChar char="●"/>
            </a:pPr>
            <a:r>
              <a:rPr lang="es">
                <a:uFill>
                  <a:noFill/>
                </a:uFill>
                <a:hlinkClick r:id="rId5"/>
              </a:rPr>
              <a:t>Smiling young man busy in texting message to someon</a:t>
            </a:r>
            <a:r>
              <a:rPr lang="es"/>
              <a:t>e</a:t>
            </a:r>
            <a:endParaRPr/>
          </a:p>
          <a:p>
            <a:pPr indent="0" lvl="0" marL="0" rtl="0" algn="l">
              <a:lnSpc>
                <a:spcPct val="100000"/>
              </a:lnSpc>
              <a:spcBef>
                <a:spcPts val="1600"/>
              </a:spcBef>
              <a:spcAft>
                <a:spcPts val="0"/>
              </a:spcAft>
              <a:buNone/>
            </a:pPr>
            <a:r>
              <a:rPr lang="es"/>
              <a:t>VECTORS</a:t>
            </a:r>
            <a:endParaRPr/>
          </a:p>
          <a:p>
            <a:pPr indent="0" lvl="0" marL="0" rtl="0" algn="l">
              <a:lnSpc>
                <a:spcPct val="100000"/>
              </a:lnSpc>
              <a:spcBef>
                <a:spcPts val="0"/>
              </a:spcBef>
              <a:spcAft>
                <a:spcPts val="0"/>
              </a:spcAft>
              <a:buNone/>
            </a:pPr>
            <a:r>
              <a:t/>
            </a:r>
            <a:endParaRPr/>
          </a:p>
          <a:p>
            <a:pPr indent="-279400" lvl="0" marL="457200" rtl="0" algn="l">
              <a:lnSpc>
                <a:spcPct val="100000"/>
              </a:lnSpc>
              <a:spcBef>
                <a:spcPts val="0"/>
              </a:spcBef>
              <a:spcAft>
                <a:spcPts val="0"/>
              </a:spcAft>
              <a:buSzPts val="800"/>
              <a:buChar char="●"/>
            </a:pPr>
            <a:r>
              <a:rPr lang="es">
                <a:uFill>
                  <a:noFill/>
                </a:uFill>
                <a:hlinkClick r:id="rId6"/>
              </a:rPr>
              <a:t>Flat computer engineering concept</a:t>
            </a:r>
            <a:endParaRPr/>
          </a:p>
          <a:p>
            <a:pPr indent="-279400" lvl="0" marL="457200" rtl="0" algn="l">
              <a:lnSpc>
                <a:spcPct val="100000"/>
              </a:lnSpc>
              <a:spcBef>
                <a:spcPts val="0"/>
              </a:spcBef>
              <a:spcAft>
                <a:spcPts val="0"/>
              </a:spcAft>
              <a:buSzPts val="800"/>
              <a:buChar char="●"/>
            </a:pPr>
            <a:r>
              <a:rPr lang="es">
                <a:uFill>
                  <a:noFill/>
                </a:uFill>
                <a:hlinkClick r:id="rId7"/>
              </a:rPr>
              <a:t>Circuit of user experience</a:t>
            </a:r>
            <a:endParaRPr/>
          </a:p>
          <a:p>
            <a:pPr indent="-279400" lvl="0" marL="457200" rtl="0" algn="l">
              <a:lnSpc>
                <a:spcPct val="100000"/>
              </a:lnSpc>
              <a:spcBef>
                <a:spcPts val="0"/>
              </a:spcBef>
              <a:spcAft>
                <a:spcPts val="0"/>
              </a:spcAft>
              <a:buSzPts val="800"/>
              <a:buChar char="●"/>
            </a:pPr>
            <a:r>
              <a:rPr lang="es">
                <a:uFill>
                  <a:noFill/>
                </a:uFill>
                <a:hlinkClick r:id="rId8"/>
              </a:rPr>
              <a:t>Timeline infographic</a:t>
            </a:r>
            <a:endParaRPr/>
          </a:p>
          <a:p>
            <a:pPr indent="-279400" lvl="0" marL="457200" rtl="0" algn="l">
              <a:lnSpc>
                <a:spcPct val="100000"/>
              </a:lnSpc>
              <a:spcBef>
                <a:spcPts val="0"/>
              </a:spcBef>
              <a:spcAft>
                <a:spcPts val="0"/>
              </a:spcAft>
              <a:buSzPts val="800"/>
              <a:buChar char="●"/>
            </a:pPr>
            <a:r>
              <a:rPr lang="es">
                <a:uFill>
                  <a:noFill/>
                </a:uFill>
                <a:hlinkClick r:id="rId9"/>
              </a:rPr>
              <a:t>Logotype collection</a:t>
            </a:r>
            <a:endParaRPr/>
          </a:p>
          <a:p>
            <a:pPr indent="-279400" lvl="0" marL="457200" rtl="0" algn="l">
              <a:lnSpc>
                <a:spcPct val="100000"/>
              </a:lnSpc>
              <a:spcBef>
                <a:spcPts val="0"/>
              </a:spcBef>
              <a:spcAft>
                <a:spcPts val="0"/>
              </a:spcAft>
              <a:buSzPts val="800"/>
              <a:buChar char="●"/>
            </a:pPr>
            <a:r>
              <a:rPr lang="es">
                <a:uFill>
                  <a:noFill/>
                </a:uFill>
                <a:hlinkClick r:id="rId10"/>
              </a:rPr>
              <a:t>Flat social media multimedia player templa</a:t>
            </a:r>
            <a:endParaRPr/>
          </a:p>
          <a:p>
            <a:pPr indent="-279400" lvl="0" marL="457200" rtl="0" algn="l">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2"/>
              </a:rPr>
              <a:t>ology logo template collection</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3"/>
              </a:rPr>
              <a:t>Digital marketing landing page template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4"/>
              </a:rPr>
              <a:t>Colorful responsive landing page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5"/>
              </a:rPr>
              <a:t>Modern web design concept with hand drawn style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6"/>
              </a:rPr>
              <a:t>App development concept with flat design</a:t>
            </a:r>
            <a:endParaRPr>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288" name="Shape 1288"/>
        <p:cNvGrpSpPr/>
        <p:nvPr/>
      </p:nvGrpSpPr>
      <p:grpSpPr>
        <a:xfrm>
          <a:off x="0" y="0"/>
          <a:ext cx="0" cy="0"/>
          <a:chOff x="0" y="0"/>
          <a:chExt cx="0" cy="0"/>
        </a:xfrm>
      </p:grpSpPr>
      <p:sp>
        <p:nvSpPr>
          <p:cNvPr id="1289" name="Google Shape;1289;p4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0" name="Google Shape;1290;p41"/>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b="1" lang="es" u="sng">
                <a:solidFill>
                  <a:srgbClr val="869FB2"/>
                </a:solidFill>
                <a:latin typeface="Arial"/>
                <a:ea typeface="Arial"/>
                <a:cs typeface="Arial"/>
                <a:sym typeface="Arial"/>
              </a:rPr>
              <a:t>S</a:t>
            </a:r>
            <a:r>
              <a:rPr b="1" lang="es" sz="1200" u="sng">
                <a:solidFill>
                  <a:srgbClr val="869FB2"/>
                </a:solidFill>
                <a:latin typeface="Arial"/>
                <a:ea typeface="Arial"/>
                <a:cs typeface="Arial"/>
                <a:sym typeface="Arial"/>
                <a:hlinkClick r:id="rId3"/>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1" name="Google Shape;1291;p41"/>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s" sz="1200" u="sng">
                <a:solidFill>
                  <a:srgbClr val="869FB2"/>
                </a:solidFill>
                <a:latin typeface="Arial"/>
                <a:ea typeface="Arial"/>
                <a:cs typeface="Arial"/>
                <a:sym typeface="Arial"/>
                <a:hlinkClick r:id="rId4"/>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295" name="Shape 1295"/>
        <p:cNvGrpSpPr/>
        <p:nvPr/>
      </p:nvGrpSpPr>
      <p:grpSpPr>
        <a:xfrm>
          <a:off x="0" y="0"/>
          <a:ext cx="0" cy="0"/>
          <a:chOff x="0" y="0"/>
          <a:chExt cx="0" cy="0"/>
        </a:xfrm>
      </p:grpSpPr>
      <p:sp>
        <p:nvSpPr>
          <p:cNvPr id="1296" name="Google Shape;1296;p42"/>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97" name="Google Shape;1297;p42"/>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8" name="Google Shape;1298;p42"/>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a:solidFill>
                <a:srgbClr val="435D74"/>
              </a:solidFill>
              <a:latin typeface="Arial"/>
              <a:ea typeface="Arial"/>
              <a:cs typeface="Arial"/>
              <a:sym typeface="Arial"/>
            </a:endParaRPr>
          </a:p>
          <a:p>
            <a:pPr indent="0" lvl="0" marL="0" rtl="0" algn="ctr">
              <a:spcBef>
                <a:spcPts val="0"/>
              </a:spcBef>
              <a:spcAft>
                <a:spcPts val="0"/>
              </a:spcAft>
              <a:buNone/>
            </a:pPr>
            <a:r>
              <a:rPr b="1" lang="es">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299" name="Google Shape;1299;p42"/>
          <p:cNvGrpSpPr/>
          <p:nvPr/>
        </p:nvGrpSpPr>
        <p:grpSpPr>
          <a:xfrm>
            <a:off x="3177913" y="3550879"/>
            <a:ext cx="760615" cy="724862"/>
            <a:chOff x="2072503" y="3521476"/>
            <a:chExt cx="791400" cy="754200"/>
          </a:xfrm>
        </p:grpSpPr>
        <p:sp>
          <p:nvSpPr>
            <p:cNvPr id="1300" name="Google Shape;1300;p42"/>
            <p:cNvSpPr/>
            <p:nvPr/>
          </p:nvSpPr>
          <p:spPr>
            <a:xfrm>
              <a:off x="2072503" y="3521476"/>
              <a:ext cx="791400" cy="754200"/>
            </a:xfrm>
            <a:prstGeom prst="roundRect">
              <a:avLst>
                <a:gd fmla="val 16667" name="adj"/>
              </a:avLst>
            </a:prstGeom>
            <a:solidFill>
              <a:srgbClr val="48FF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u="sng">
                <a:solidFill>
                  <a:srgbClr val="434343"/>
                </a:solidFill>
              </a:endParaRPr>
            </a:p>
          </p:txBody>
        </p:sp>
        <p:sp>
          <p:nvSpPr>
            <p:cNvPr id="1301" name="Google Shape;1301;p42"/>
            <p:cNvSpPr txBox="1"/>
            <p:nvPr/>
          </p:nvSpPr>
          <p:spPr>
            <a:xfrm>
              <a:off x="207250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2" name="Google Shape;1302;p42"/>
          <p:cNvGrpSpPr/>
          <p:nvPr/>
        </p:nvGrpSpPr>
        <p:grpSpPr>
          <a:xfrm>
            <a:off x="4198448" y="3550879"/>
            <a:ext cx="760615" cy="724862"/>
            <a:chOff x="3134343" y="3521476"/>
            <a:chExt cx="791400" cy="754200"/>
          </a:xfrm>
        </p:grpSpPr>
        <p:sp>
          <p:nvSpPr>
            <p:cNvPr id="1303" name="Google Shape;1303;p42"/>
            <p:cNvSpPr/>
            <p:nvPr/>
          </p:nvSpPr>
          <p:spPr>
            <a:xfrm>
              <a:off x="3134343" y="3521476"/>
              <a:ext cx="791400" cy="754200"/>
            </a:xfrm>
            <a:prstGeom prst="roundRect">
              <a:avLst>
                <a:gd fmla="val 16667" name="adj"/>
              </a:avLst>
            </a:prstGeom>
            <a:solidFill>
              <a:srgbClr val="0E2A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4" name="Google Shape;1304;p42"/>
            <p:cNvSpPr txBox="1"/>
            <p:nvPr/>
          </p:nvSpPr>
          <p:spPr>
            <a:xfrm>
              <a:off x="3140610" y="3678506"/>
              <a:ext cx="776700" cy="440100"/>
            </a:xfrm>
            <a:prstGeom prst="rect">
              <a:avLst/>
            </a:prstGeom>
            <a:solidFill>
              <a:srgbClr val="0E2A4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5" name="Google Shape;1305;p42"/>
          <p:cNvGrpSpPr/>
          <p:nvPr/>
        </p:nvGrpSpPr>
        <p:grpSpPr>
          <a:xfrm>
            <a:off x="5205473" y="3550879"/>
            <a:ext cx="760615" cy="724862"/>
            <a:chOff x="3134343" y="3521476"/>
            <a:chExt cx="791400" cy="754200"/>
          </a:xfrm>
        </p:grpSpPr>
        <p:sp>
          <p:nvSpPr>
            <p:cNvPr id="1306" name="Google Shape;1306;p42"/>
            <p:cNvSpPr/>
            <p:nvPr/>
          </p:nvSpPr>
          <p:spPr>
            <a:xfrm>
              <a:off x="3134343" y="3521476"/>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7" name="Google Shape;1307;p42"/>
            <p:cNvSpPr txBox="1"/>
            <p:nvPr/>
          </p:nvSpPr>
          <p:spPr>
            <a:xfrm>
              <a:off x="3134343" y="3678514"/>
              <a:ext cx="791400" cy="440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311" name="Shape 1311"/>
        <p:cNvGrpSpPr/>
        <p:nvPr/>
      </p:nvGrpSpPr>
      <p:grpSpPr>
        <a:xfrm>
          <a:off x="0" y="0"/>
          <a:ext cx="0" cy="0"/>
          <a:chOff x="0" y="0"/>
          <a:chExt cx="0" cy="0"/>
        </a:xfrm>
      </p:grpSpPr>
      <p:grpSp>
        <p:nvGrpSpPr>
          <p:cNvPr id="1312" name="Google Shape;1312;p43"/>
          <p:cNvGrpSpPr/>
          <p:nvPr/>
        </p:nvGrpSpPr>
        <p:grpSpPr>
          <a:xfrm>
            <a:off x="1095143" y="2241600"/>
            <a:ext cx="730896" cy="153148"/>
            <a:chOff x="4635250" y="3790225"/>
            <a:chExt cx="415825" cy="87125"/>
          </a:xfrm>
        </p:grpSpPr>
        <p:sp>
          <p:nvSpPr>
            <p:cNvPr id="1313" name="Google Shape;1313;p43"/>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 name="Google Shape;1316;p43"/>
          <p:cNvGrpSpPr/>
          <p:nvPr/>
        </p:nvGrpSpPr>
        <p:grpSpPr>
          <a:xfrm>
            <a:off x="1666833" y="4037852"/>
            <a:ext cx="175876" cy="179996"/>
            <a:chOff x="4280575" y="2131725"/>
            <a:chExt cx="141950" cy="145275"/>
          </a:xfrm>
        </p:grpSpPr>
        <p:sp>
          <p:nvSpPr>
            <p:cNvPr id="1317" name="Google Shape;1317;p43"/>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3"/>
          <p:cNvGrpSpPr/>
          <p:nvPr/>
        </p:nvGrpSpPr>
        <p:grpSpPr>
          <a:xfrm>
            <a:off x="1667926" y="4265283"/>
            <a:ext cx="175927" cy="152252"/>
            <a:chOff x="4088738" y="4379875"/>
            <a:chExt cx="176900" cy="153125"/>
          </a:xfrm>
        </p:grpSpPr>
        <p:sp>
          <p:nvSpPr>
            <p:cNvPr id="1320" name="Google Shape;1320;p43"/>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43"/>
          <p:cNvGrpSpPr/>
          <p:nvPr/>
        </p:nvGrpSpPr>
        <p:grpSpPr>
          <a:xfrm flipH="1" rot="10800000">
            <a:off x="1086570" y="4291428"/>
            <a:ext cx="486625" cy="126984"/>
            <a:chOff x="4173650" y="2515975"/>
            <a:chExt cx="216413" cy="56475"/>
          </a:xfrm>
        </p:grpSpPr>
        <p:sp>
          <p:nvSpPr>
            <p:cNvPr id="1323" name="Google Shape;1323;p43"/>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3"/>
          <p:cNvGrpSpPr/>
          <p:nvPr/>
        </p:nvGrpSpPr>
        <p:grpSpPr>
          <a:xfrm>
            <a:off x="1088757" y="1726562"/>
            <a:ext cx="743797" cy="171366"/>
            <a:chOff x="4109513" y="1964562"/>
            <a:chExt cx="501313" cy="117575"/>
          </a:xfrm>
        </p:grpSpPr>
        <p:sp>
          <p:nvSpPr>
            <p:cNvPr id="1326" name="Google Shape;1326;p43"/>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 name="Google Shape;1327;p43"/>
            <p:cNvGrpSpPr/>
            <p:nvPr/>
          </p:nvGrpSpPr>
          <p:grpSpPr>
            <a:xfrm rot="-5400000">
              <a:off x="4154963" y="1919112"/>
              <a:ext cx="117575" cy="208475"/>
              <a:chOff x="3314125" y="1799775"/>
              <a:chExt cx="117575" cy="208475"/>
            </a:xfrm>
          </p:grpSpPr>
          <p:sp>
            <p:nvSpPr>
              <p:cNvPr id="1328" name="Google Shape;1328;p43"/>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1" name="Google Shape;1331;p43"/>
          <p:cNvGrpSpPr/>
          <p:nvPr/>
        </p:nvGrpSpPr>
        <p:grpSpPr>
          <a:xfrm>
            <a:off x="1101069" y="2718525"/>
            <a:ext cx="719511" cy="278389"/>
            <a:chOff x="3515000" y="3200728"/>
            <a:chExt cx="338100" cy="130822"/>
          </a:xfrm>
        </p:grpSpPr>
        <p:sp>
          <p:nvSpPr>
            <p:cNvPr id="1332" name="Google Shape;1332;p43"/>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 name="Google Shape;1333;p43"/>
            <p:cNvGrpSpPr/>
            <p:nvPr/>
          </p:nvGrpSpPr>
          <p:grpSpPr>
            <a:xfrm>
              <a:off x="3515000" y="3200728"/>
              <a:ext cx="282025" cy="67650"/>
              <a:chOff x="3515000" y="3112625"/>
              <a:chExt cx="282025" cy="67650"/>
            </a:xfrm>
          </p:grpSpPr>
          <p:sp>
            <p:nvSpPr>
              <p:cNvPr id="1334" name="Google Shape;1334;p4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6" name="Google Shape;1336;p43"/>
          <p:cNvGrpSpPr/>
          <p:nvPr/>
        </p:nvGrpSpPr>
        <p:grpSpPr>
          <a:xfrm flipH="1" rot="10800000">
            <a:off x="1082554" y="927918"/>
            <a:ext cx="756748" cy="188711"/>
            <a:chOff x="3199075" y="3739025"/>
            <a:chExt cx="448629" cy="111875"/>
          </a:xfrm>
        </p:grpSpPr>
        <p:sp>
          <p:nvSpPr>
            <p:cNvPr id="1337" name="Google Shape;1337;p43"/>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43"/>
          <p:cNvGrpSpPr/>
          <p:nvPr/>
        </p:nvGrpSpPr>
        <p:grpSpPr>
          <a:xfrm>
            <a:off x="1093334" y="3077369"/>
            <a:ext cx="734909" cy="282704"/>
            <a:chOff x="4047975" y="3769179"/>
            <a:chExt cx="343175" cy="132000"/>
          </a:xfrm>
        </p:grpSpPr>
        <p:grpSp>
          <p:nvGrpSpPr>
            <p:cNvPr id="1340" name="Google Shape;1340;p43"/>
            <p:cNvGrpSpPr/>
            <p:nvPr/>
          </p:nvGrpSpPr>
          <p:grpSpPr>
            <a:xfrm>
              <a:off x="4047975" y="3769179"/>
              <a:ext cx="343175" cy="132000"/>
              <a:chOff x="4047975" y="3769179"/>
              <a:chExt cx="343175" cy="132000"/>
            </a:xfrm>
          </p:grpSpPr>
          <p:sp>
            <p:nvSpPr>
              <p:cNvPr id="1341" name="Google Shape;1341;p43"/>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 name="Google Shape;1342;p43"/>
              <p:cNvGrpSpPr/>
              <p:nvPr/>
            </p:nvGrpSpPr>
            <p:grpSpPr>
              <a:xfrm>
                <a:off x="4047975" y="3769179"/>
                <a:ext cx="288175" cy="132000"/>
                <a:chOff x="4047975" y="3635175"/>
                <a:chExt cx="288175" cy="132000"/>
              </a:xfrm>
            </p:grpSpPr>
            <p:sp>
              <p:nvSpPr>
                <p:cNvPr id="1343" name="Google Shape;1343;p43"/>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45" name="Google Shape;1345;p43"/>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3"/>
          <p:cNvGrpSpPr/>
          <p:nvPr/>
        </p:nvGrpSpPr>
        <p:grpSpPr>
          <a:xfrm>
            <a:off x="1082376" y="2474401"/>
            <a:ext cx="756740" cy="209778"/>
            <a:chOff x="3176563" y="1380375"/>
            <a:chExt cx="844388" cy="234075"/>
          </a:xfrm>
        </p:grpSpPr>
        <p:sp>
          <p:nvSpPr>
            <p:cNvPr id="1347" name="Google Shape;1347;p43"/>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 name="Google Shape;1351;p43"/>
            <p:cNvGrpSpPr/>
            <p:nvPr/>
          </p:nvGrpSpPr>
          <p:grpSpPr>
            <a:xfrm>
              <a:off x="3176563" y="1380375"/>
              <a:ext cx="196550" cy="234075"/>
              <a:chOff x="3077200" y="1380375"/>
              <a:chExt cx="196550" cy="234075"/>
            </a:xfrm>
          </p:grpSpPr>
          <p:sp>
            <p:nvSpPr>
              <p:cNvPr id="1352" name="Google Shape;1352;p43"/>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6" name="Google Shape;1356;p43"/>
          <p:cNvGrpSpPr/>
          <p:nvPr/>
        </p:nvGrpSpPr>
        <p:grpSpPr>
          <a:xfrm>
            <a:off x="1168966" y="3428283"/>
            <a:ext cx="583683" cy="515041"/>
            <a:chOff x="4150855" y="3304766"/>
            <a:chExt cx="400468" cy="353373"/>
          </a:xfrm>
        </p:grpSpPr>
        <p:grpSp>
          <p:nvGrpSpPr>
            <p:cNvPr id="1357" name="Google Shape;1357;p43"/>
            <p:cNvGrpSpPr/>
            <p:nvPr/>
          </p:nvGrpSpPr>
          <p:grpSpPr>
            <a:xfrm rot="5400000">
              <a:off x="4069042" y="3402899"/>
              <a:ext cx="320732" cy="157107"/>
              <a:chOff x="2578246" y="3661125"/>
              <a:chExt cx="226794" cy="111100"/>
            </a:xfrm>
          </p:grpSpPr>
          <p:grpSp>
            <p:nvGrpSpPr>
              <p:cNvPr id="1358" name="Google Shape;1358;p43"/>
              <p:cNvGrpSpPr/>
              <p:nvPr/>
            </p:nvGrpSpPr>
            <p:grpSpPr>
              <a:xfrm>
                <a:off x="2610652" y="3685297"/>
                <a:ext cx="194387" cy="60778"/>
                <a:chOff x="2610652" y="3685297"/>
                <a:chExt cx="194387" cy="60778"/>
              </a:xfrm>
            </p:grpSpPr>
            <p:sp>
              <p:nvSpPr>
                <p:cNvPr id="1359" name="Google Shape;1359;p43"/>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43"/>
              <p:cNvGrpSpPr/>
              <p:nvPr/>
            </p:nvGrpSpPr>
            <p:grpSpPr>
              <a:xfrm>
                <a:off x="2578246" y="3661125"/>
                <a:ext cx="128225" cy="111100"/>
                <a:chOff x="2578246" y="3661125"/>
                <a:chExt cx="128225" cy="111100"/>
              </a:xfrm>
            </p:grpSpPr>
            <p:sp>
              <p:nvSpPr>
                <p:cNvPr id="1362" name="Google Shape;1362;p43"/>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 name="Google Shape;1363;p43"/>
                <p:cNvGrpSpPr/>
                <p:nvPr/>
              </p:nvGrpSpPr>
              <p:grpSpPr>
                <a:xfrm>
                  <a:off x="2596850" y="3677550"/>
                  <a:ext cx="102450" cy="94675"/>
                  <a:chOff x="2596850" y="3677550"/>
                  <a:chExt cx="102450" cy="94675"/>
                </a:xfrm>
              </p:grpSpPr>
              <p:sp>
                <p:nvSpPr>
                  <p:cNvPr id="1364" name="Google Shape;1364;p43"/>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66" name="Google Shape;1366;p43"/>
            <p:cNvGrpSpPr/>
            <p:nvPr/>
          </p:nvGrpSpPr>
          <p:grpSpPr>
            <a:xfrm rot="5400000">
              <a:off x="4302139" y="3408954"/>
              <a:ext cx="353373" cy="144996"/>
              <a:chOff x="5075685" y="2271925"/>
              <a:chExt cx="492712" cy="202254"/>
            </a:xfrm>
          </p:grpSpPr>
          <p:sp>
            <p:nvSpPr>
              <p:cNvPr id="1367" name="Google Shape;1367;p43"/>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9" name="Google Shape;1369;p43"/>
          <p:cNvGrpSpPr/>
          <p:nvPr/>
        </p:nvGrpSpPr>
        <p:grpSpPr>
          <a:xfrm>
            <a:off x="1089095" y="4015453"/>
            <a:ext cx="467479" cy="193481"/>
            <a:chOff x="4260510" y="2242993"/>
            <a:chExt cx="628501" cy="260125"/>
          </a:xfrm>
        </p:grpSpPr>
        <p:grpSp>
          <p:nvGrpSpPr>
            <p:cNvPr id="1370" name="Google Shape;1370;p43"/>
            <p:cNvGrpSpPr/>
            <p:nvPr/>
          </p:nvGrpSpPr>
          <p:grpSpPr>
            <a:xfrm>
              <a:off x="4260510" y="2286954"/>
              <a:ext cx="628501" cy="172421"/>
              <a:chOff x="4260510" y="2286954"/>
              <a:chExt cx="628501" cy="172421"/>
            </a:xfrm>
          </p:grpSpPr>
          <p:sp>
            <p:nvSpPr>
              <p:cNvPr id="1371" name="Google Shape;1371;p43"/>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4" name="Google Shape;1374;p43"/>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43"/>
          <p:cNvGrpSpPr/>
          <p:nvPr/>
        </p:nvGrpSpPr>
        <p:grpSpPr>
          <a:xfrm>
            <a:off x="1095178" y="1191975"/>
            <a:ext cx="730923" cy="195694"/>
            <a:chOff x="3099239" y="3615343"/>
            <a:chExt cx="689745" cy="184687"/>
          </a:xfrm>
        </p:grpSpPr>
        <p:sp>
          <p:nvSpPr>
            <p:cNvPr id="1378" name="Google Shape;1378;p43"/>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43"/>
          <p:cNvGrpSpPr/>
          <p:nvPr/>
        </p:nvGrpSpPr>
        <p:grpSpPr>
          <a:xfrm flipH="1" rot="10800000">
            <a:off x="1082425" y="2006226"/>
            <a:ext cx="756740" cy="126985"/>
            <a:chOff x="1154425" y="3251263"/>
            <a:chExt cx="695150" cy="116650"/>
          </a:xfrm>
        </p:grpSpPr>
        <p:sp>
          <p:nvSpPr>
            <p:cNvPr id="1383" name="Google Shape;1383;p43"/>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3"/>
          <p:cNvGrpSpPr/>
          <p:nvPr/>
        </p:nvGrpSpPr>
        <p:grpSpPr>
          <a:xfrm>
            <a:off x="1088895" y="1460316"/>
            <a:ext cx="743825" cy="172498"/>
            <a:chOff x="4100207" y="2107304"/>
            <a:chExt cx="510343" cy="118352"/>
          </a:xfrm>
        </p:grpSpPr>
        <p:sp>
          <p:nvSpPr>
            <p:cNvPr id="1390" name="Google Shape;1390;p43"/>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43"/>
          <p:cNvGrpSpPr/>
          <p:nvPr/>
        </p:nvGrpSpPr>
        <p:grpSpPr>
          <a:xfrm>
            <a:off x="2032740" y="1528975"/>
            <a:ext cx="623064" cy="406130"/>
            <a:chOff x="2525450" y="2505350"/>
            <a:chExt cx="373450" cy="243425"/>
          </a:xfrm>
        </p:grpSpPr>
        <p:grpSp>
          <p:nvGrpSpPr>
            <p:cNvPr id="1394" name="Google Shape;1394;p43"/>
            <p:cNvGrpSpPr/>
            <p:nvPr/>
          </p:nvGrpSpPr>
          <p:grpSpPr>
            <a:xfrm>
              <a:off x="2525450" y="2505350"/>
              <a:ext cx="373450" cy="107475"/>
              <a:chOff x="2525450" y="2505350"/>
              <a:chExt cx="373450" cy="107475"/>
            </a:xfrm>
          </p:grpSpPr>
          <p:sp>
            <p:nvSpPr>
              <p:cNvPr id="1395" name="Google Shape;1395;p43"/>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43"/>
            <p:cNvGrpSpPr/>
            <p:nvPr/>
          </p:nvGrpSpPr>
          <p:grpSpPr>
            <a:xfrm>
              <a:off x="2525450" y="2586475"/>
              <a:ext cx="373450" cy="81175"/>
              <a:chOff x="2525450" y="2586475"/>
              <a:chExt cx="373450" cy="81175"/>
            </a:xfrm>
          </p:grpSpPr>
          <p:sp>
            <p:nvSpPr>
              <p:cNvPr id="1399" name="Google Shape;1399;p43"/>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43"/>
            <p:cNvGrpSpPr/>
            <p:nvPr/>
          </p:nvGrpSpPr>
          <p:grpSpPr>
            <a:xfrm>
              <a:off x="2525450" y="2667625"/>
              <a:ext cx="373450" cy="81150"/>
              <a:chOff x="2525450" y="2667625"/>
              <a:chExt cx="373450" cy="81150"/>
            </a:xfrm>
          </p:grpSpPr>
          <p:sp>
            <p:nvSpPr>
              <p:cNvPr id="1403" name="Google Shape;1403;p43"/>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3"/>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6" name="Google Shape;1406;p43"/>
          <p:cNvGrpSpPr/>
          <p:nvPr/>
        </p:nvGrpSpPr>
        <p:grpSpPr>
          <a:xfrm>
            <a:off x="2021992" y="1229434"/>
            <a:ext cx="706335" cy="255548"/>
            <a:chOff x="2600813" y="2069700"/>
            <a:chExt cx="448638" cy="162325"/>
          </a:xfrm>
        </p:grpSpPr>
        <p:sp>
          <p:nvSpPr>
            <p:cNvPr id="1407" name="Google Shape;1407;p43"/>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3"/>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43"/>
          <p:cNvGrpSpPr/>
          <p:nvPr/>
        </p:nvGrpSpPr>
        <p:grpSpPr>
          <a:xfrm>
            <a:off x="2675987" y="1475531"/>
            <a:ext cx="355485" cy="330727"/>
            <a:chOff x="3631100" y="1774000"/>
            <a:chExt cx="380850" cy="354325"/>
          </a:xfrm>
        </p:grpSpPr>
        <p:grpSp>
          <p:nvGrpSpPr>
            <p:cNvPr id="1410" name="Google Shape;1410;p43"/>
            <p:cNvGrpSpPr/>
            <p:nvPr/>
          </p:nvGrpSpPr>
          <p:grpSpPr>
            <a:xfrm>
              <a:off x="3750225" y="1774000"/>
              <a:ext cx="149575" cy="145525"/>
              <a:chOff x="3750225" y="1774000"/>
              <a:chExt cx="149575" cy="145525"/>
            </a:xfrm>
          </p:grpSpPr>
          <p:sp>
            <p:nvSpPr>
              <p:cNvPr id="1411" name="Google Shape;1411;p4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43"/>
            <p:cNvGrpSpPr/>
            <p:nvPr/>
          </p:nvGrpSpPr>
          <p:grpSpPr>
            <a:xfrm>
              <a:off x="3847850" y="1889150"/>
              <a:ext cx="164100" cy="145600"/>
              <a:chOff x="3847850" y="1889150"/>
              <a:chExt cx="164100" cy="145600"/>
            </a:xfrm>
          </p:grpSpPr>
          <p:sp>
            <p:nvSpPr>
              <p:cNvPr id="1414" name="Google Shape;1414;p4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43"/>
            <p:cNvGrpSpPr/>
            <p:nvPr/>
          </p:nvGrpSpPr>
          <p:grpSpPr>
            <a:xfrm>
              <a:off x="3631100" y="1866150"/>
              <a:ext cx="149875" cy="144800"/>
              <a:chOff x="3631100" y="1866150"/>
              <a:chExt cx="149875" cy="144800"/>
            </a:xfrm>
          </p:grpSpPr>
          <p:sp>
            <p:nvSpPr>
              <p:cNvPr id="1417" name="Google Shape;1417;p4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43"/>
            <p:cNvGrpSpPr/>
            <p:nvPr/>
          </p:nvGrpSpPr>
          <p:grpSpPr>
            <a:xfrm>
              <a:off x="3730650" y="1982800"/>
              <a:ext cx="149550" cy="145525"/>
              <a:chOff x="3730650" y="1982800"/>
              <a:chExt cx="149550" cy="145525"/>
            </a:xfrm>
          </p:grpSpPr>
          <p:sp>
            <p:nvSpPr>
              <p:cNvPr id="1420" name="Google Shape;1420;p4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2" name="Google Shape;1422;p43"/>
          <p:cNvGrpSpPr/>
          <p:nvPr/>
        </p:nvGrpSpPr>
        <p:grpSpPr>
          <a:xfrm rot="5400000">
            <a:off x="2116886" y="809455"/>
            <a:ext cx="215289" cy="452582"/>
            <a:chOff x="2506150" y="1152650"/>
            <a:chExt cx="230650" cy="484875"/>
          </a:xfrm>
        </p:grpSpPr>
        <p:sp>
          <p:nvSpPr>
            <p:cNvPr id="1423" name="Google Shape;1423;p43"/>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3"/>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3"/>
          <p:cNvGrpSpPr/>
          <p:nvPr/>
        </p:nvGrpSpPr>
        <p:grpSpPr>
          <a:xfrm>
            <a:off x="6808184" y="966414"/>
            <a:ext cx="610130" cy="38431"/>
            <a:chOff x="2521850" y="1810250"/>
            <a:chExt cx="540225" cy="34025"/>
          </a:xfrm>
        </p:grpSpPr>
        <p:sp>
          <p:nvSpPr>
            <p:cNvPr id="1426" name="Google Shape;1426;p43"/>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3"/>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3"/>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43"/>
          <p:cNvGrpSpPr/>
          <p:nvPr/>
        </p:nvGrpSpPr>
        <p:grpSpPr>
          <a:xfrm>
            <a:off x="2863397" y="1225875"/>
            <a:ext cx="623130" cy="439024"/>
            <a:chOff x="2196556" y="2995700"/>
            <a:chExt cx="636756" cy="448625"/>
          </a:xfrm>
        </p:grpSpPr>
        <p:grpSp>
          <p:nvGrpSpPr>
            <p:cNvPr id="1437" name="Google Shape;1437;p43"/>
            <p:cNvGrpSpPr/>
            <p:nvPr/>
          </p:nvGrpSpPr>
          <p:grpSpPr>
            <a:xfrm flipH="1">
              <a:off x="2437481" y="3288975"/>
              <a:ext cx="226125" cy="154175"/>
              <a:chOff x="4472075" y="2905100"/>
              <a:chExt cx="226125" cy="154175"/>
            </a:xfrm>
          </p:grpSpPr>
          <p:sp>
            <p:nvSpPr>
              <p:cNvPr id="1438" name="Google Shape;1438;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3"/>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43"/>
            <p:cNvGrpSpPr/>
            <p:nvPr/>
          </p:nvGrpSpPr>
          <p:grpSpPr>
            <a:xfrm>
              <a:off x="2196556" y="2995700"/>
              <a:ext cx="636756" cy="448625"/>
              <a:chOff x="4407819" y="2905100"/>
              <a:chExt cx="636756" cy="448625"/>
            </a:xfrm>
          </p:grpSpPr>
          <p:grpSp>
            <p:nvGrpSpPr>
              <p:cNvPr id="1441" name="Google Shape;1441;p43"/>
              <p:cNvGrpSpPr/>
              <p:nvPr/>
            </p:nvGrpSpPr>
            <p:grpSpPr>
              <a:xfrm>
                <a:off x="4825475" y="3136075"/>
                <a:ext cx="187000" cy="217650"/>
                <a:chOff x="4825475" y="3136075"/>
                <a:chExt cx="187000" cy="217650"/>
              </a:xfrm>
            </p:grpSpPr>
            <p:sp>
              <p:nvSpPr>
                <p:cNvPr id="1442" name="Google Shape;1442;p43"/>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3"/>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3"/>
              <p:cNvGrpSpPr/>
              <p:nvPr/>
            </p:nvGrpSpPr>
            <p:grpSpPr>
              <a:xfrm>
                <a:off x="4882275" y="2949625"/>
                <a:ext cx="162300" cy="235875"/>
                <a:chOff x="4882275" y="2949625"/>
                <a:chExt cx="162300" cy="235875"/>
              </a:xfrm>
            </p:grpSpPr>
            <p:sp>
              <p:nvSpPr>
                <p:cNvPr id="1445" name="Google Shape;1445;p43"/>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3"/>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43"/>
              <p:cNvGrpSpPr/>
              <p:nvPr/>
            </p:nvGrpSpPr>
            <p:grpSpPr>
              <a:xfrm>
                <a:off x="4705225" y="2937550"/>
                <a:ext cx="221425" cy="133450"/>
                <a:chOff x="4705225" y="2937550"/>
                <a:chExt cx="221425" cy="133450"/>
              </a:xfrm>
            </p:grpSpPr>
            <p:sp>
              <p:nvSpPr>
                <p:cNvPr id="1448" name="Google Shape;1448;p43"/>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3"/>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43"/>
              <p:cNvGrpSpPr/>
              <p:nvPr/>
            </p:nvGrpSpPr>
            <p:grpSpPr>
              <a:xfrm>
                <a:off x="4528269" y="2905100"/>
                <a:ext cx="226125" cy="154175"/>
                <a:chOff x="4472075" y="2905100"/>
                <a:chExt cx="226125" cy="154175"/>
              </a:xfrm>
            </p:grpSpPr>
            <p:sp>
              <p:nvSpPr>
                <p:cNvPr id="1451" name="Google Shape;1451;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3"/>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 name="Google Shape;1453;p43"/>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4" name="Google Shape;1454;p43"/>
          <p:cNvGrpSpPr/>
          <p:nvPr/>
        </p:nvGrpSpPr>
        <p:grpSpPr>
          <a:xfrm>
            <a:off x="2901518" y="1717062"/>
            <a:ext cx="559226" cy="227878"/>
            <a:chOff x="5793270" y="3739034"/>
            <a:chExt cx="1174105" cy="478433"/>
          </a:xfrm>
        </p:grpSpPr>
        <p:grpSp>
          <p:nvGrpSpPr>
            <p:cNvPr id="1455" name="Google Shape;1455;p43"/>
            <p:cNvGrpSpPr/>
            <p:nvPr/>
          </p:nvGrpSpPr>
          <p:grpSpPr>
            <a:xfrm>
              <a:off x="5793269" y="3739034"/>
              <a:ext cx="368725" cy="478433"/>
              <a:chOff x="5793270" y="3739034"/>
              <a:chExt cx="368725" cy="478433"/>
            </a:xfrm>
          </p:grpSpPr>
          <p:sp>
            <p:nvSpPr>
              <p:cNvPr id="1456" name="Google Shape;1456;p43"/>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43"/>
            <p:cNvGrpSpPr/>
            <p:nvPr/>
          </p:nvGrpSpPr>
          <p:grpSpPr>
            <a:xfrm>
              <a:off x="6034165" y="3739034"/>
              <a:ext cx="263339" cy="478433"/>
              <a:chOff x="6034165" y="3739034"/>
              <a:chExt cx="263339" cy="478433"/>
            </a:xfrm>
          </p:grpSpPr>
          <p:sp>
            <p:nvSpPr>
              <p:cNvPr id="1460" name="Google Shape;1460;p43"/>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3"/>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3"/>
            <p:cNvGrpSpPr/>
            <p:nvPr/>
          </p:nvGrpSpPr>
          <p:grpSpPr>
            <a:xfrm>
              <a:off x="6274808" y="3739034"/>
              <a:ext cx="210793" cy="478433"/>
              <a:chOff x="6274808" y="3739034"/>
              <a:chExt cx="210793" cy="478433"/>
            </a:xfrm>
          </p:grpSpPr>
          <p:sp>
            <p:nvSpPr>
              <p:cNvPr id="1464" name="Google Shape;1464;p43"/>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3"/>
            <p:cNvGrpSpPr/>
            <p:nvPr/>
          </p:nvGrpSpPr>
          <p:grpSpPr>
            <a:xfrm>
              <a:off x="6463133" y="3739034"/>
              <a:ext cx="263344" cy="478433"/>
              <a:chOff x="6463133" y="3739034"/>
              <a:chExt cx="263344" cy="478433"/>
            </a:xfrm>
          </p:grpSpPr>
          <p:sp>
            <p:nvSpPr>
              <p:cNvPr id="1468" name="Google Shape;1468;p43"/>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43"/>
            <p:cNvGrpSpPr/>
            <p:nvPr/>
          </p:nvGrpSpPr>
          <p:grpSpPr>
            <a:xfrm>
              <a:off x="6598649" y="3739034"/>
              <a:ext cx="368726" cy="478433"/>
              <a:chOff x="6598649" y="3739034"/>
              <a:chExt cx="368726" cy="478433"/>
            </a:xfrm>
          </p:grpSpPr>
          <p:sp>
            <p:nvSpPr>
              <p:cNvPr id="1472" name="Google Shape;1472;p43"/>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5" name="Google Shape;1475;p43"/>
          <p:cNvGrpSpPr/>
          <p:nvPr/>
        </p:nvGrpSpPr>
        <p:grpSpPr>
          <a:xfrm>
            <a:off x="2031243" y="3779808"/>
            <a:ext cx="1453661" cy="366049"/>
            <a:chOff x="5778536" y="3183751"/>
            <a:chExt cx="1203561" cy="303071"/>
          </a:xfrm>
        </p:grpSpPr>
        <p:sp>
          <p:nvSpPr>
            <p:cNvPr id="1476" name="Google Shape;1476;p43"/>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 name="Google Shape;1493;p43"/>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 name="Google Shape;1494;p43"/>
          <p:cNvGrpSpPr/>
          <p:nvPr/>
        </p:nvGrpSpPr>
        <p:grpSpPr>
          <a:xfrm rot="-5400000">
            <a:off x="2662944" y="825422"/>
            <a:ext cx="213595" cy="418866"/>
            <a:chOff x="4379261" y="3450715"/>
            <a:chExt cx="390984" cy="766732"/>
          </a:xfrm>
        </p:grpSpPr>
        <p:sp>
          <p:nvSpPr>
            <p:cNvPr id="1495" name="Google Shape;1495;p43"/>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43"/>
          <p:cNvGrpSpPr/>
          <p:nvPr/>
        </p:nvGrpSpPr>
        <p:grpSpPr>
          <a:xfrm>
            <a:off x="2009589" y="2859325"/>
            <a:ext cx="1496767" cy="802469"/>
            <a:chOff x="5793258" y="2247269"/>
            <a:chExt cx="1174119" cy="629486"/>
          </a:xfrm>
        </p:grpSpPr>
        <p:sp>
          <p:nvSpPr>
            <p:cNvPr id="1498" name="Google Shape;1498;p43"/>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43"/>
          <p:cNvGrpSpPr/>
          <p:nvPr/>
        </p:nvGrpSpPr>
        <p:grpSpPr>
          <a:xfrm rot="5400000">
            <a:off x="2358460" y="1700057"/>
            <a:ext cx="799341" cy="1436131"/>
            <a:chOff x="3088670" y="1930338"/>
            <a:chExt cx="380983" cy="684491"/>
          </a:xfrm>
        </p:grpSpPr>
        <p:sp>
          <p:nvSpPr>
            <p:cNvPr id="1510" name="Google Shape;1510;p43"/>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3"/>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3"/>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3"/>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3"/>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43"/>
          <p:cNvGrpSpPr/>
          <p:nvPr/>
        </p:nvGrpSpPr>
        <p:grpSpPr>
          <a:xfrm>
            <a:off x="1998305" y="4220153"/>
            <a:ext cx="1519488" cy="198289"/>
            <a:chOff x="504546" y="564561"/>
            <a:chExt cx="1627907" cy="212437"/>
          </a:xfrm>
        </p:grpSpPr>
        <p:sp>
          <p:nvSpPr>
            <p:cNvPr id="1538" name="Google Shape;1538;p43"/>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9" name="Google Shape;1539;p43"/>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40" name="Google Shape;1540;p43"/>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3"/>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1542" name="Google Shape;1542;p43"/>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3"/>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3"/>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1545" name="Google Shape;1545;p43"/>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6" name="Google Shape;1546;p43"/>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1547" name="Google Shape;1547;p43"/>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3"/>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3"/>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2" name="Google Shape;1552;p43"/>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3"/>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3"/>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3"/>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3"/>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3"/>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3"/>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3"/>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3"/>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3"/>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3"/>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3"/>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3"/>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3"/>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3"/>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3"/>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3"/>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3"/>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3"/>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3"/>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3"/>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3"/>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3"/>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3"/>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3"/>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3"/>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43"/>
          <p:cNvGrpSpPr/>
          <p:nvPr/>
        </p:nvGrpSpPr>
        <p:grpSpPr>
          <a:xfrm flipH="1">
            <a:off x="3704668" y="2844955"/>
            <a:ext cx="410808" cy="831197"/>
            <a:chOff x="3564075" y="2091586"/>
            <a:chExt cx="329966" cy="667521"/>
          </a:xfrm>
        </p:grpSpPr>
        <p:sp>
          <p:nvSpPr>
            <p:cNvPr id="1594" name="Google Shape;1594;p43"/>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 name="Google Shape;1595;p43"/>
            <p:cNvGrpSpPr/>
            <p:nvPr/>
          </p:nvGrpSpPr>
          <p:grpSpPr>
            <a:xfrm>
              <a:off x="3577470" y="2091586"/>
              <a:ext cx="203196" cy="352319"/>
              <a:chOff x="3976450" y="5044825"/>
              <a:chExt cx="107625" cy="186600"/>
            </a:xfrm>
          </p:grpSpPr>
          <p:sp>
            <p:nvSpPr>
              <p:cNvPr id="1596" name="Google Shape;1596;p43"/>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43"/>
            <p:cNvGrpSpPr/>
            <p:nvPr/>
          </p:nvGrpSpPr>
          <p:grpSpPr>
            <a:xfrm>
              <a:off x="3690750" y="2391589"/>
              <a:ext cx="203290" cy="367519"/>
              <a:chOff x="4036450" y="5279050"/>
              <a:chExt cx="107675" cy="194650"/>
            </a:xfrm>
          </p:grpSpPr>
          <p:sp>
            <p:nvSpPr>
              <p:cNvPr id="1601" name="Google Shape;1601;p43"/>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5" name="Google Shape;1605;p43"/>
          <p:cNvGrpSpPr/>
          <p:nvPr/>
        </p:nvGrpSpPr>
        <p:grpSpPr>
          <a:xfrm>
            <a:off x="6877470" y="1081715"/>
            <a:ext cx="473148" cy="148870"/>
            <a:chOff x="4458420" y="5169625"/>
            <a:chExt cx="178850" cy="56275"/>
          </a:xfrm>
        </p:grpSpPr>
        <p:sp>
          <p:nvSpPr>
            <p:cNvPr id="1606" name="Google Shape;1606;p43"/>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3"/>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43"/>
          <p:cNvGrpSpPr/>
          <p:nvPr/>
        </p:nvGrpSpPr>
        <p:grpSpPr>
          <a:xfrm>
            <a:off x="5322464" y="966504"/>
            <a:ext cx="758083" cy="691884"/>
            <a:chOff x="5976993" y="238644"/>
            <a:chExt cx="671226" cy="612558"/>
          </a:xfrm>
        </p:grpSpPr>
        <p:grpSp>
          <p:nvGrpSpPr>
            <p:cNvPr id="1611" name="Google Shape;1611;p43"/>
            <p:cNvGrpSpPr/>
            <p:nvPr/>
          </p:nvGrpSpPr>
          <p:grpSpPr>
            <a:xfrm>
              <a:off x="6207869" y="264821"/>
              <a:ext cx="255900" cy="309550"/>
              <a:chOff x="4721075" y="260350"/>
              <a:chExt cx="255900" cy="309550"/>
            </a:xfrm>
          </p:grpSpPr>
          <p:sp>
            <p:nvSpPr>
              <p:cNvPr id="1612" name="Google Shape;1612;p43"/>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3"/>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43"/>
            <p:cNvGrpSpPr/>
            <p:nvPr/>
          </p:nvGrpSpPr>
          <p:grpSpPr>
            <a:xfrm>
              <a:off x="6014775" y="319425"/>
              <a:ext cx="267975" cy="297900"/>
              <a:chOff x="4428250" y="314750"/>
              <a:chExt cx="267975" cy="297900"/>
            </a:xfrm>
          </p:grpSpPr>
          <p:sp>
            <p:nvSpPr>
              <p:cNvPr id="1617" name="Google Shape;1617;p43"/>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3"/>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43"/>
            <p:cNvGrpSpPr/>
            <p:nvPr/>
          </p:nvGrpSpPr>
          <p:grpSpPr>
            <a:xfrm>
              <a:off x="6384394" y="238644"/>
              <a:ext cx="263825" cy="384100"/>
              <a:chOff x="4897600" y="530925"/>
              <a:chExt cx="263825" cy="384100"/>
            </a:xfrm>
          </p:grpSpPr>
          <p:sp>
            <p:nvSpPr>
              <p:cNvPr id="1621" name="Google Shape;1621;p43"/>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3"/>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43"/>
            <p:cNvGrpSpPr/>
            <p:nvPr/>
          </p:nvGrpSpPr>
          <p:grpSpPr>
            <a:xfrm>
              <a:off x="5976993" y="471107"/>
              <a:ext cx="222175" cy="258225"/>
              <a:chOff x="4390750" y="609200"/>
              <a:chExt cx="222175" cy="258225"/>
            </a:xfrm>
          </p:grpSpPr>
          <p:sp>
            <p:nvSpPr>
              <p:cNvPr id="1625" name="Google Shape;1625;p43"/>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3"/>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3"/>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43"/>
            <p:cNvGrpSpPr/>
            <p:nvPr/>
          </p:nvGrpSpPr>
          <p:grpSpPr>
            <a:xfrm>
              <a:off x="6012699" y="624883"/>
              <a:ext cx="258950" cy="209025"/>
              <a:chOff x="4427350" y="850800"/>
              <a:chExt cx="258950" cy="209025"/>
            </a:xfrm>
          </p:grpSpPr>
          <p:sp>
            <p:nvSpPr>
              <p:cNvPr id="1630" name="Google Shape;1630;p43"/>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3"/>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3"/>
            <p:cNvGrpSpPr/>
            <p:nvPr/>
          </p:nvGrpSpPr>
          <p:grpSpPr>
            <a:xfrm>
              <a:off x="6192527" y="709277"/>
              <a:ext cx="269050" cy="141925"/>
              <a:chOff x="4703050" y="934300"/>
              <a:chExt cx="269050" cy="141925"/>
            </a:xfrm>
          </p:grpSpPr>
          <p:sp>
            <p:nvSpPr>
              <p:cNvPr id="1634" name="Google Shape;1634;p43"/>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3"/>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6" name="Google Shape;1636;p43"/>
          <p:cNvGrpSpPr/>
          <p:nvPr/>
        </p:nvGrpSpPr>
        <p:grpSpPr>
          <a:xfrm rot="5400000">
            <a:off x="7811864" y="752915"/>
            <a:ext cx="87395" cy="517491"/>
            <a:chOff x="4427900" y="1369375"/>
            <a:chExt cx="77375" cy="458200"/>
          </a:xfrm>
        </p:grpSpPr>
        <p:grpSp>
          <p:nvGrpSpPr>
            <p:cNvPr id="1637" name="Google Shape;1637;p43"/>
            <p:cNvGrpSpPr/>
            <p:nvPr/>
          </p:nvGrpSpPr>
          <p:grpSpPr>
            <a:xfrm>
              <a:off x="4427900" y="1369375"/>
              <a:ext cx="36800" cy="458200"/>
              <a:chOff x="4427900" y="1369375"/>
              <a:chExt cx="36800" cy="458200"/>
            </a:xfrm>
          </p:grpSpPr>
          <p:sp>
            <p:nvSpPr>
              <p:cNvPr id="1638" name="Google Shape;1638;p43"/>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3"/>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3"/>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3"/>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3"/>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3"/>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3"/>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3"/>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3"/>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3"/>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3"/>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3"/>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3"/>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3"/>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3"/>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3"/>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3"/>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3"/>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3"/>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3"/>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3"/>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43"/>
            <p:cNvGrpSpPr/>
            <p:nvPr/>
          </p:nvGrpSpPr>
          <p:grpSpPr>
            <a:xfrm>
              <a:off x="4488850" y="1372625"/>
              <a:ext cx="16425" cy="169875"/>
              <a:chOff x="4488850" y="1372625"/>
              <a:chExt cx="16425" cy="169875"/>
            </a:xfrm>
          </p:grpSpPr>
          <p:sp>
            <p:nvSpPr>
              <p:cNvPr id="1672" name="Google Shape;1672;p43"/>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3"/>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9" name="Google Shape;1679;p43"/>
          <p:cNvGrpSpPr/>
          <p:nvPr/>
        </p:nvGrpSpPr>
        <p:grpSpPr>
          <a:xfrm>
            <a:off x="4553653" y="1403110"/>
            <a:ext cx="287997" cy="219067"/>
            <a:chOff x="5023100" y="253750"/>
            <a:chExt cx="255000" cy="193950"/>
          </a:xfrm>
        </p:grpSpPr>
        <p:sp>
          <p:nvSpPr>
            <p:cNvPr id="1680" name="Google Shape;1680;p43"/>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3"/>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3"/>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3"/>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43"/>
          <p:cNvGrpSpPr/>
          <p:nvPr/>
        </p:nvGrpSpPr>
        <p:grpSpPr>
          <a:xfrm>
            <a:off x="4501765" y="1029060"/>
            <a:ext cx="163961" cy="243605"/>
            <a:chOff x="3431675" y="243350"/>
            <a:chExt cx="145175" cy="215675"/>
          </a:xfrm>
        </p:grpSpPr>
        <p:sp>
          <p:nvSpPr>
            <p:cNvPr id="1687" name="Google Shape;1687;p43"/>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3"/>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43"/>
          <p:cNvGrpSpPr/>
          <p:nvPr/>
        </p:nvGrpSpPr>
        <p:grpSpPr>
          <a:xfrm>
            <a:off x="5009043" y="1043517"/>
            <a:ext cx="201428" cy="220987"/>
            <a:chOff x="3782200" y="256150"/>
            <a:chExt cx="178350" cy="195650"/>
          </a:xfrm>
        </p:grpSpPr>
        <p:sp>
          <p:nvSpPr>
            <p:cNvPr id="1692" name="Google Shape;1692;p43"/>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43"/>
          <p:cNvGrpSpPr/>
          <p:nvPr/>
        </p:nvGrpSpPr>
        <p:grpSpPr>
          <a:xfrm>
            <a:off x="5981017" y="1451330"/>
            <a:ext cx="191857" cy="207037"/>
            <a:chOff x="3189900" y="762150"/>
            <a:chExt cx="169875" cy="183300"/>
          </a:xfrm>
        </p:grpSpPr>
        <p:grpSp>
          <p:nvGrpSpPr>
            <p:cNvPr id="1696" name="Google Shape;1696;p43"/>
            <p:cNvGrpSpPr/>
            <p:nvPr/>
          </p:nvGrpSpPr>
          <p:grpSpPr>
            <a:xfrm>
              <a:off x="3192775" y="894450"/>
              <a:ext cx="164100" cy="51000"/>
              <a:chOff x="3192775" y="894450"/>
              <a:chExt cx="164100" cy="51000"/>
            </a:xfrm>
          </p:grpSpPr>
          <p:sp>
            <p:nvSpPr>
              <p:cNvPr id="1697" name="Google Shape;1697;p43"/>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43"/>
            <p:cNvGrpSpPr/>
            <p:nvPr/>
          </p:nvGrpSpPr>
          <p:grpSpPr>
            <a:xfrm>
              <a:off x="3192775" y="862421"/>
              <a:ext cx="164100" cy="34915"/>
              <a:chOff x="3192775" y="867225"/>
              <a:chExt cx="164100" cy="25450"/>
            </a:xfrm>
          </p:grpSpPr>
          <p:sp>
            <p:nvSpPr>
              <p:cNvPr id="1700" name="Google Shape;1700;p43"/>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43"/>
            <p:cNvGrpSpPr/>
            <p:nvPr/>
          </p:nvGrpSpPr>
          <p:grpSpPr>
            <a:xfrm>
              <a:off x="3189900" y="762150"/>
              <a:ext cx="169875" cy="102375"/>
              <a:chOff x="3189900" y="762150"/>
              <a:chExt cx="169875" cy="102375"/>
            </a:xfrm>
          </p:grpSpPr>
          <p:sp>
            <p:nvSpPr>
              <p:cNvPr id="1703" name="Google Shape;1703;p43"/>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6" name="Google Shape;1706;p43"/>
          <p:cNvGrpSpPr/>
          <p:nvPr/>
        </p:nvGrpSpPr>
        <p:grpSpPr>
          <a:xfrm>
            <a:off x="4200824" y="1424207"/>
            <a:ext cx="202501" cy="173521"/>
            <a:chOff x="2862744" y="750125"/>
            <a:chExt cx="179300" cy="153627"/>
          </a:xfrm>
        </p:grpSpPr>
        <p:grpSp>
          <p:nvGrpSpPr>
            <p:cNvPr id="1707" name="Google Shape;1707;p43"/>
            <p:cNvGrpSpPr/>
            <p:nvPr/>
          </p:nvGrpSpPr>
          <p:grpSpPr>
            <a:xfrm>
              <a:off x="2934544" y="750125"/>
              <a:ext cx="107500" cy="112300"/>
              <a:chOff x="2934750" y="687150"/>
              <a:chExt cx="107500" cy="112300"/>
            </a:xfrm>
          </p:grpSpPr>
          <p:sp>
            <p:nvSpPr>
              <p:cNvPr id="1708" name="Google Shape;1708;p43"/>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43"/>
            <p:cNvGrpSpPr/>
            <p:nvPr/>
          </p:nvGrpSpPr>
          <p:grpSpPr>
            <a:xfrm>
              <a:off x="2896875" y="767675"/>
              <a:ext cx="114700" cy="116325"/>
              <a:chOff x="2896875" y="767675"/>
              <a:chExt cx="114700" cy="116325"/>
            </a:xfrm>
          </p:grpSpPr>
          <p:sp>
            <p:nvSpPr>
              <p:cNvPr id="1712" name="Google Shape;1712;p43"/>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43"/>
            <p:cNvGrpSpPr/>
            <p:nvPr/>
          </p:nvGrpSpPr>
          <p:grpSpPr>
            <a:xfrm>
              <a:off x="2862744" y="789602"/>
              <a:ext cx="110750" cy="114150"/>
              <a:chOff x="2862975" y="845225"/>
              <a:chExt cx="110750" cy="114150"/>
            </a:xfrm>
          </p:grpSpPr>
          <p:sp>
            <p:nvSpPr>
              <p:cNvPr id="1716" name="Google Shape;1716;p43"/>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3"/>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8" name="Google Shape;1718;p43"/>
          <p:cNvGrpSpPr/>
          <p:nvPr/>
        </p:nvGrpSpPr>
        <p:grpSpPr>
          <a:xfrm>
            <a:off x="3518186" y="1071374"/>
            <a:ext cx="610213" cy="564453"/>
            <a:chOff x="2431875" y="700600"/>
            <a:chExt cx="264700" cy="244850"/>
          </a:xfrm>
        </p:grpSpPr>
        <p:sp>
          <p:nvSpPr>
            <p:cNvPr id="1719" name="Google Shape;1719;p43"/>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43"/>
          <p:cNvGrpSpPr/>
          <p:nvPr/>
        </p:nvGrpSpPr>
        <p:grpSpPr>
          <a:xfrm>
            <a:off x="4193901" y="1043518"/>
            <a:ext cx="216347" cy="265394"/>
            <a:chOff x="4722841" y="238125"/>
            <a:chExt cx="191559" cy="234966"/>
          </a:xfrm>
        </p:grpSpPr>
        <p:grpSp>
          <p:nvGrpSpPr>
            <p:cNvPr id="1733" name="Google Shape;1733;p43"/>
            <p:cNvGrpSpPr/>
            <p:nvPr/>
          </p:nvGrpSpPr>
          <p:grpSpPr>
            <a:xfrm>
              <a:off x="4818100" y="238125"/>
              <a:ext cx="96300" cy="179775"/>
              <a:chOff x="2798800" y="238125"/>
              <a:chExt cx="96300" cy="179775"/>
            </a:xfrm>
          </p:grpSpPr>
          <p:sp>
            <p:nvSpPr>
              <p:cNvPr id="1734" name="Google Shape;1734;p43"/>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43"/>
            <p:cNvGrpSpPr/>
            <p:nvPr/>
          </p:nvGrpSpPr>
          <p:grpSpPr>
            <a:xfrm>
              <a:off x="4769812" y="311347"/>
              <a:ext cx="96300" cy="134375"/>
              <a:chOff x="2698550" y="350800"/>
              <a:chExt cx="96300" cy="134375"/>
            </a:xfrm>
          </p:grpSpPr>
          <p:sp>
            <p:nvSpPr>
              <p:cNvPr id="1738" name="Google Shape;1738;p43"/>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43"/>
            <p:cNvGrpSpPr/>
            <p:nvPr/>
          </p:nvGrpSpPr>
          <p:grpSpPr>
            <a:xfrm>
              <a:off x="4722841" y="379141"/>
              <a:ext cx="96125" cy="93950"/>
              <a:chOff x="2615975" y="444575"/>
              <a:chExt cx="96125" cy="93950"/>
            </a:xfrm>
          </p:grpSpPr>
          <p:sp>
            <p:nvSpPr>
              <p:cNvPr id="1742" name="Google Shape;1742;p43"/>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3"/>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3"/>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5" name="Google Shape;1745;p43"/>
          <p:cNvGrpSpPr/>
          <p:nvPr/>
        </p:nvGrpSpPr>
        <p:grpSpPr>
          <a:xfrm>
            <a:off x="4959250" y="1358511"/>
            <a:ext cx="301013" cy="279495"/>
            <a:chOff x="3506875" y="724175"/>
            <a:chExt cx="266525" cy="247450"/>
          </a:xfrm>
        </p:grpSpPr>
        <p:sp>
          <p:nvSpPr>
            <p:cNvPr id="1746" name="Google Shape;1746;p43"/>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3"/>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3"/>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3"/>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3"/>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3"/>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3"/>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3"/>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3"/>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43"/>
          <p:cNvGrpSpPr/>
          <p:nvPr/>
        </p:nvGrpSpPr>
        <p:grpSpPr>
          <a:xfrm>
            <a:off x="4757246" y="1039762"/>
            <a:ext cx="170681" cy="251031"/>
            <a:chOff x="3608400" y="252825"/>
            <a:chExt cx="151125" cy="222250"/>
          </a:xfrm>
        </p:grpSpPr>
        <p:sp>
          <p:nvSpPr>
            <p:cNvPr id="1758" name="Google Shape;1758;p43"/>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3"/>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43"/>
          <p:cNvGrpSpPr/>
          <p:nvPr/>
        </p:nvGrpSpPr>
        <p:grpSpPr>
          <a:xfrm>
            <a:off x="3724001" y="4126320"/>
            <a:ext cx="329890" cy="226164"/>
            <a:chOff x="1267553" y="2204175"/>
            <a:chExt cx="492740" cy="337759"/>
          </a:xfrm>
        </p:grpSpPr>
        <p:sp>
          <p:nvSpPr>
            <p:cNvPr id="1761" name="Google Shape;1761;p43"/>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3"/>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3"/>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3"/>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3"/>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3"/>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3"/>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3"/>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3"/>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3"/>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3"/>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3"/>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3"/>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3"/>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3"/>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3"/>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3"/>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3"/>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3"/>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3"/>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3"/>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3"/>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3"/>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3"/>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 name="Google Shape;1798;p43"/>
          <p:cNvGrpSpPr/>
          <p:nvPr/>
        </p:nvGrpSpPr>
        <p:grpSpPr>
          <a:xfrm>
            <a:off x="3736957" y="3779807"/>
            <a:ext cx="303991" cy="211305"/>
            <a:chOff x="1916639" y="2215270"/>
            <a:chExt cx="454057" cy="315569"/>
          </a:xfrm>
        </p:grpSpPr>
        <p:sp>
          <p:nvSpPr>
            <p:cNvPr id="1799" name="Google Shape;1799;p43"/>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3"/>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3"/>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3"/>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3"/>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3"/>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3"/>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3"/>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3"/>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3"/>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3"/>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3"/>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3"/>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3"/>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3"/>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 name="Google Shape;1814;p43"/>
          <p:cNvGrpSpPr/>
          <p:nvPr/>
        </p:nvGrpSpPr>
        <p:grpSpPr>
          <a:xfrm>
            <a:off x="6189087" y="960610"/>
            <a:ext cx="512288" cy="431584"/>
            <a:chOff x="2577764" y="2194918"/>
            <a:chExt cx="422855" cy="356269"/>
          </a:xfrm>
        </p:grpSpPr>
        <p:grpSp>
          <p:nvGrpSpPr>
            <p:cNvPr id="1815" name="Google Shape;1815;p43"/>
            <p:cNvGrpSpPr/>
            <p:nvPr/>
          </p:nvGrpSpPr>
          <p:grpSpPr>
            <a:xfrm>
              <a:off x="2577764" y="2355085"/>
              <a:ext cx="422855" cy="196102"/>
              <a:chOff x="1957711" y="1893712"/>
              <a:chExt cx="429818" cy="199311"/>
            </a:xfrm>
          </p:grpSpPr>
          <p:sp>
            <p:nvSpPr>
              <p:cNvPr id="1816" name="Google Shape;1816;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43"/>
            <p:cNvGrpSpPr/>
            <p:nvPr/>
          </p:nvGrpSpPr>
          <p:grpSpPr>
            <a:xfrm>
              <a:off x="2577764" y="2301696"/>
              <a:ext cx="422855" cy="196102"/>
              <a:chOff x="1957711" y="1893712"/>
              <a:chExt cx="429818" cy="199311"/>
            </a:xfrm>
          </p:grpSpPr>
          <p:sp>
            <p:nvSpPr>
              <p:cNvPr id="1819" name="Google Shape;1819;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43"/>
            <p:cNvGrpSpPr/>
            <p:nvPr/>
          </p:nvGrpSpPr>
          <p:grpSpPr>
            <a:xfrm>
              <a:off x="2577764" y="2248307"/>
              <a:ext cx="422855" cy="196102"/>
              <a:chOff x="1957711" y="1893712"/>
              <a:chExt cx="429818" cy="199311"/>
            </a:xfrm>
          </p:grpSpPr>
          <p:sp>
            <p:nvSpPr>
              <p:cNvPr id="1822" name="Google Shape;1822;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 name="Google Shape;1824;p43"/>
            <p:cNvGrpSpPr/>
            <p:nvPr/>
          </p:nvGrpSpPr>
          <p:grpSpPr>
            <a:xfrm>
              <a:off x="2577764" y="2194918"/>
              <a:ext cx="422855" cy="196102"/>
              <a:chOff x="1957711" y="1893712"/>
              <a:chExt cx="429818" cy="199311"/>
            </a:xfrm>
          </p:grpSpPr>
          <p:sp>
            <p:nvSpPr>
              <p:cNvPr id="1825" name="Google Shape;1825;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7" name="Google Shape;1827;p43"/>
          <p:cNvGrpSpPr/>
          <p:nvPr/>
        </p:nvGrpSpPr>
        <p:grpSpPr>
          <a:xfrm>
            <a:off x="6249226" y="1272956"/>
            <a:ext cx="581324" cy="356145"/>
            <a:chOff x="1293855" y="3668534"/>
            <a:chExt cx="896137" cy="548930"/>
          </a:xfrm>
        </p:grpSpPr>
        <p:grpSp>
          <p:nvGrpSpPr>
            <p:cNvPr id="1828" name="Google Shape;1828;p43"/>
            <p:cNvGrpSpPr/>
            <p:nvPr/>
          </p:nvGrpSpPr>
          <p:grpSpPr>
            <a:xfrm>
              <a:off x="2109599" y="3668534"/>
              <a:ext cx="80392" cy="527901"/>
              <a:chOff x="2109599" y="3668534"/>
              <a:chExt cx="80392" cy="527901"/>
            </a:xfrm>
          </p:grpSpPr>
          <p:sp>
            <p:nvSpPr>
              <p:cNvPr id="1829" name="Google Shape;1829;p43"/>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3"/>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3"/>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43"/>
            <p:cNvGrpSpPr/>
            <p:nvPr/>
          </p:nvGrpSpPr>
          <p:grpSpPr>
            <a:xfrm>
              <a:off x="2019021" y="3719234"/>
              <a:ext cx="80180" cy="479631"/>
              <a:chOff x="2019021" y="3719234"/>
              <a:chExt cx="80180" cy="479631"/>
            </a:xfrm>
          </p:grpSpPr>
          <p:sp>
            <p:nvSpPr>
              <p:cNvPr id="1833" name="Google Shape;1833;p43"/>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3"/>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43"/>
            <p:cNvGrpSpPr/>
            <p:nvPr/>
          </p:nvGrpSpPr>
          <p:grpSpPr>
            <a:xfrm>
              <a:off x="1928250" y="3769723"/>
              <a:ext cx="80392" cy="431573"/>
              <a:chOff x="1928250" y="3769723"/>
              <a:chExt cx="80392" cy="431573"/>
            </a:xfrm>
          </p:grpSpPr>
          <p:sp>
            <p:nvSpPr>
              <p:cNvPr id="1837" name="Google Shape;1837;p43"/>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3"/>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43"/>
            <p:cNvGrpSpPr/>
            <p:nvPr/>
          </p:nvGrpSpPr>
          <p:grpSpPr>
            <a:xfrm>
              <a:off x="1837672" y="3820443"/>
              <a:ext cx="80411" cy="383072"/>
              <a:chOff x="1837672" y="3820443"/>
              <a:chExt cx="80411" cy="383072"/>
            </a:xfrm>
          </p:grpSpPr>
          <p:sp>
            <p:nvSpPr>
              <p:cNvPr id="1841" name="Google Shape;1841;p43"/>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3"/>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43"/>
            <p:cNvGrpSpPr/>
            <p:nvPr/>
          </p:nvGrpSpPr>
          <p:grpSpPr>
            <a:xfrm>
              <a:off x="1747113" y="3870912"/>
              <a:ext cx="80411" cy="335034"/>
              <a:chOff x="1747113" y="3870912"/>
              <a:chExt cx="80411" cy="335034"/>
            </a:xfrm>
          </p:grpSpPr>
          <p:sp>
            <p:nvSpPr>
              <p:cNvPr id="1845" name="Google Shape;1845;p43"/>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3"/>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43"/>
            <p:cNvGrpSpPr/>
            <p:nvPr/>
          </p:nvGrpSpPr>
          <p:grpSpPr>
            <a:xfrm>
              <a:off x="1656341" y="3921632"/>
              <a:ext cx="80392" cy="286532"/>
              <a:chOff x="1656341" y="3921632"/>
              <a:chExt cx="80392" cy="286532"/>
            </a:xfrm>
          </p:grpSpPr>
          <p:sp>
            <p:nvSpPr>
              <p:cNvPr id="1849" name="Google Shape;1849;p43"/>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3"/>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43"/>
            <p:cNvGrpSpPr/>
            <p:nvPr/>
          </p:nvGrpSpPr>
          <p:grpSpPr>
            <a:xfrm>
              <a:off x="1565763" y="3972101"/>
              <a:ext cx="80411" cy="238494"/>
              <a:chOff x="1565763" y="3972101"/>
              <a:chExt cx="80411" cy="238494"/>
            </a:xfrm>
          </p:grpSpPr>
          <p:sp>
            <p:nvSpPr>
              <p:cNvPr id="1853" name="Google Shape;1853;p43"/>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3"/>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43"/>
            <p:cNvGrpSpPr/>
            <p:nvPr/>
          </p:nvGrpSpPr>
          <p:grpSpPr>
            <a:xfrm>
              <a:off x="1475204" y="4022821"/>
              <a:ext cx="80392" cy="189993"/>
              <a:chOff x="1475204" y="4022821"/>
              <a:chExt cx="80392" cy="189993"/>
            </a:xfrm>
          </p:grpSpPr>
          <p:sp>
            <p:nvSpPr>
              <p:cNvPr id="1857" name="Google Shape;1857;p43"/>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3"/>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43"/>
            <p:cNvGrpSpPr/>
            <p:nvPr/>
          </p:nvGrpSpPr>
          <p:grpSpPr>
            <a:xfrm>
              <a:off x="1384645" y="4073310"/>
              <a:ext cx="80180" cy="141935"/>
              <a:chOff x="1384645" y="4073310"/>
              <a:chExt cx="80180" cy="141935"/>
            </a:xfrm>
          </p:grpSpPr>
          <p:sp>
            <p:nvSpPr>
              <p:cNvPr id="1861" name="Google Shape;1861;p43"/>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3"/>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43"/>
            <p:cNvGrpSpPr/>
            <p:nvPr/>
          </p:nvGrpSpPr>
          <p:grpSpPr>
            <a:xfrm>
              <a:off x="1293855" y="4123779"/>
              <a:ext cx="80411" cy="93684"/>
              <a:chOff x="1293855" y="4123779"/>
              <a:chExt cx="80411" cy="93684"/>
            </a:xfrm>
          </p:grpSpPr>
          <p:sp>
            <p:nvSpPr>
              <p:cNvPr id="1865" name="Google Shape;1865;p43"/>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3"/>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8" name="Google Shape;1868;p43"/>
          <p:cNvGrpSpPr/>
          <p:nvPr/>
        </p:nvGrpSpPr>
        <p:grpSpPr>
          <a:xfrm>
            <a:off x="6906078" y="1307440"/>
            <a:ext cx="576155" cy="321661"/>
            <a:chOff x="2306421" y="3721685"/>
            <a:chExt cx="888169" cy="495779"/>
          </a:xfrm>
        </p:grpSpPr>
        <p:grpSp>
          <p:nvGrpSpPr>
            <p:cNvPr id="1869" name="Google Shape;1869;p43"/>
            <p:cNvGrpSpPr/>
            <p:nvPr/>
          </p:nvGrpSpPr>
          <p:grpSpPr>
            <a:xfrm>
              <a:off x="3123054" y="3721685"/>
              <a:ext cx="71537" cy="495779"/>
              <a:chOff x="3123054" y="3721685"/>
              <a:chExt cx="71537" cy="495779"/>
            </a:xfrm>
          </p:grpSpPr>
          <p:sp>
            <p:nvSpPr>
              <p:cNvPr id="1870" name="Google Shape;1870;p43"/>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3"/>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43"/>
            <p:cNvGrpSpPr/>
            <p:nvPr/>
          </p:nvGrpSpPr>
          <p:grpSpPr>
            <a:xfrm>
              <a:off x="3032475" y="3769067"/>
              <a:ext cx="71324" cy="448396"/>
              <a:chOff x="3032475" y="3769067"/>
              <a:chExt cx="71324" cy="448396"/>
            </a:xfrm>
          </p:grpSpPr>
          <p:sp>
            <p:nvSpPr>
              <p:cNvPr id="1873" name="Google Shape;1873;p43"/>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3"/>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43"/>
            <p:cNvGrpSpPr/>
            <p:nvPr/>
          </p:nvGrpSpPr>
          <p:grpSpPr>
            <a:xfrm>
              <a:off x="2941704" y="3816218"/>
              <a:ext cx="71305" cy="401245"/>
              <a:chOff x="2941704" y="3816218"/>
              <a:chExt cx="71305" cy="401245"/>
            </a:xfrm>
          </p:grpSpPr>
          <p:sp>
            <p:nvSpPr>
              <p:cNvPr id="1876" name="Google Shape;1876;p43"/>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3"/>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43"/>
            <p:cNvGrpSpPr/>
            <p:nvPr/>
          </p:nvGrpSpPr>
          <p:grpSpPr>
            <a:xfrm>
              <a:off x="2850914" y="3863600"/>
              <a:ext cx="71324" cy="353863"/>
              <a:chOff x="2850914" y="3863600"/>
              <a:chExt cx="71324" cy="353863"/>
            </a:xfrm>
          </p:grpSpPr>
          <p:sp>
            <p:nvSpPr>
              <p:cNvPr id="1879" name="Google Shape;1879;p43"/>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3"/>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43"/>
            <p:cNvGrpSpPr/>
            <p:nvPr/>
          </p:nvGrpSpPr>
          <p:grpSpPr>
            <a:xfrm>
              <a:off x="2760123" y="3910770"/>
              <a:ext cx="71537" cy="306693"/>
              <a:chOff x="2760123" y="3910770"/>
              <a:chExt cx="71537" cy="306693"/>
            </a:xfrm>
          </p:grpSpPr>
          <p:sp>
            <p:nvSpPr>
              <p:cNvPr id="1882" name="Google Shape;1882;p43"/>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3"/>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43"/>
            <p:cNvGrpSpPr/>
            <p:nvPr/>
          </p:nvGrpSpPr>
          <p:grpSpPr>
            <a:xfrm>
              <a:off x="2669352" y="3958153"/>
              <a:ext cx="71537" cy="259310"/>
              <a:chOff x="2669352" y="3958153"/>
              <a:chExt cx="71537" cy="259310"/>
            </a:xfrm>
          </p:grpSpPr>
          <p:sp>
            <p:nvSpPr>
              <p:cNvPr id="1885" name="Google Shape;1885;p43"/>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3"/>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43"/>
            <p:cNvGrpSpPr/>
            <p:nvPr/>
          </p:nvGrpSpPr>
          <p:grpSpPr>
            <a:xfrm>
              <a:off x="2578561" y="4005323"/>
              <a:ext cx="71537" cy="212140"/>
              <a:chOff x="2578561" y="4005323"/>
              <a:chExt cx="71537" cy="212140"/>
            </a:xfrm>
          </p:grpSpPr>
          <p:sp>
            <p:nvSpPr>
              <p:cNvPr id="1888" name="Google Shape;1888;p43"/>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3"/>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3"/>
            <p:cNvGrpSpPr/>
            <p:nvPr/>
          </p:nvGrpSpPr>
          <p:grpSpPr>
            <a:xfrm>
              <a:off x="2488002" y="4052705"/>
              <a:ext cx="71305" cy="164758"/>
              <a:chOff x="2488002" y="4052705"/>
              <a:chExt cx="71305" cy="164758"/>
            </a:xfrm>
          </p:grpSpPr>
          <p:sp>
            <p:nvSpPr>
              <p:cNvPr id="1891" name="Google Shape;1891;p43"/>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3"/>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43"/>
            <p:cNvGrpSpPr/>
            <p:nvPr/>
          </p:nvGrpSpPr>
          <p:grpSpPr>
            <a:xfrm>
              <a:off x="2397212" y="4100088"/>
              <a:ext cx="71537" cy="117376"/>
              <a:chOff x="2397212" y="4100088"/>
              <a:chExt cx="71537" cy="117376"/>
            </a:xfrm>
          </p:grpSpPr>
          <p:sp>
            <p:nvSpPr>
              <p:cNvPr id="1894" name="Google Shape;1894;p43"/>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43"/>
            <p:cNvGrpSpPr/>
            <p:nvPr/>
          </p:nvGrpSpPr>
          <p:grpSpPr>
            <a:xfrm>
              <a:off x="2306421" y="4147258"/>
              <a:ext cx="71537" cy="70205"/>
              <a:chOff x="2306421" y="4147258"/>
              <a:chExt cx="71537" cy="70205"/>
            </a:xfrm>
          </p:grpSpPr>
          <p:sp>
            <p:nvSpPr>
              <p:cNvPr id="1897" name="Google Shape;1897;p43"/>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9" name="Google Shape;1899;p43"/>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3"/>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3"/>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3"/>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4" name="Google Shape;1934;p43"/>
          <p:cNvGrpSpPr/>
          <p:nvPr/>
        </p:nvGrpSpPr>
        <p:grpSpPr>
          <a:xfrm>
            <a:off x="6227888" y="1898371"/>
            <a:ext cx="1882438" cy="1143564"/>
            <a:chOff x="2529950" y="4155175"/>
            <a:chExt cx="1137425" cy="690975"/>
          </a:xfrm>
        </p:grpSpPr>
        <p:sp>
          <p:nvSpPr>
            <p:cNvPr id="1935" name="Google Shape;1935;p43"/>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3"/>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3"/>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3"/>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3"/>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3"/>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3"/>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3"/>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3"/>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3"/>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3"/>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3"/>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3"/>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3"/>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3"/>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3"/>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3"/>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3"/>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3"/>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3"/>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3"/>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3"/>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3"/>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3"/>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3"/>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3"/>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3"/>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3"/>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3"/>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3"/>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3"/>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3"/>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3"/>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3"/>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3"/>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3"/>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3"/>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3"/>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3"/>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3"/>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3"/>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3"/>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3"/>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3"/>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3"/>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3"/>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3"/>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3"/>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3"/>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3"/>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3"/>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3"/>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3"/>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3"/>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3"/>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3"/>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3"/>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3"/>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3"/>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3"/>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3"/>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3"/>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3"/>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3"/>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3"/>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3"/>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3"/>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3"/>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3"/>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3"/>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3"/>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3"/>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3"/>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3"/>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3"/>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3"/>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3"/>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3"/>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3"/>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3"/>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3"/>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3"/>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3"/>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3"/>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3"/>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3"/>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3"/>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3"/>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3"/>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3"/>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3"/>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3"/>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3"/>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3"/>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3"/>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3"/>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3"/>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3"/>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3"/>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3"/>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3"/>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3"/>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3"/>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3"/>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3"/>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3"/>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3"/>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3"/>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3"/>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3"/>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3"/>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3"/>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3"/>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3"/>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3"/>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3"/>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3"/>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3"/>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3"/>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3"/>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3"/>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3"/>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3"/>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3"/>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3"/>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3"/>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3"/>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3"/>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3"/>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3"/>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3"/>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3"/>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3"/>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3"/>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3"/>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3"/>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3"/>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3"/>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3"/>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3"/>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3"/>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3"/>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3"/>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3"/>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3"/>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3"/>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3"/>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3"/>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3"/>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3"/>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3"/>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3"/>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3"/>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3"/>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3"/>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3"/>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3"/>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3"/>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3"/>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3"/>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3"/>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3"/>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3"/>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3"/>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3"/>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3"/>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3"/>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3"/>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3"/>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3"/>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3"/>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3"/>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3"/>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3"/>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3"/>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3"/>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3"/>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3"/>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3"/>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3"/>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3"/>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3"/>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3"/>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3"/>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3"/>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3"/>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3"/>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3"/>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3"/>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3"/>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3"/>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3"/>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3"/>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3"/>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3"/>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3"/>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3"/>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3"/>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3"/>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3"/>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3"/>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3"/>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3"/>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3"/>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3"/>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3"/>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3"/>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3"/>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3"/>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3"/>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3"/>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3"/>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3"/>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3"/>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3"/>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3"/>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3"/>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3"/>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3"/>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3"/>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3"/>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3"/>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3"/>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3"/>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3"/>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3"/>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3"/>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3"/>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3"/>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3"/>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3"/>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3"/>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3"/>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3"/>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3"/>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3"/>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3"/>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3"/>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3"/>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3"/>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3"/>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3"/>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3"/>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3"/>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3"/>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3"/>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3"/>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3"/>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3"/>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3"/>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3"/>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3"/>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3"/>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3"/>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3"/>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3"/>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3"/>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3"/>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3"/>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3"/>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3"/>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3"/>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3"/>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3"/>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3"/>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3"/>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3"/>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3"/>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3"/>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3"/>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3"/>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3"/>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3"/>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3"/>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3"/>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3"/>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3"/>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3"/>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3"/>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3"/>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3"/>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3"/>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3"/>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3"/>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3"/>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3"/>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3"/>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3"/>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3"/>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3"/>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3"/>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3"/>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3"/>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3"/>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3"/>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3"/>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3"/>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3"/>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3"/>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3"/>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3"/>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3"/>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3"/>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3"/>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3"/>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3"/>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3"/>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3"/>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3"/>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3"/>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3"/>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3"/>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3"/>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3"/>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3"/>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3"/>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3"/>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3"/>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3"/>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3"/>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3"/>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3"/>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3"/>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3"/>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3"/>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3"/>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3"/>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3"/>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3"/>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3"/>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3"/>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3"/>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3"/>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3"/>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3"/>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3"/>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3"/>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3"/>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3"/>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3"/>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3"/>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3"/>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3"/>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3"/>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3"/>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3"/>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3"/>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3"/>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3"/>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3"/>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3"/>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3"/>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3"/>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3"/>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3"/>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3"/>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3"/>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3"/>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3"/>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3"/>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3"/>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3"/>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3"/>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3"/>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3"/>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3"/>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3"/>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3"/>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3"/>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3"/>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3"/>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3"/>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3"/>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3"/>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3"/>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3"/>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3"/>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3"/>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3"/>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3"/>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3"/>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3"/>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3"/>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3"/>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3"/>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3"/>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3"/>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3"/>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3"/>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3"/>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3"/>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3"/>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3"/>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3"/>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3"/>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3"/>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3"/>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3"/>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3"/>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3"/>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3"/>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3"/>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3"/>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3"/>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3"/>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3"/>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3"/>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3"/>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3"/>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3"/>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3"/>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3"/>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3"/>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3"/>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3"/>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3"/>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3"/>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3"/>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3"/>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3"/>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3"/>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3"/>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3"/>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3"/>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3"/>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3"/>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3"/>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3"/>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3"/>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3"/>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3"/>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3"/>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3"/>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3"/>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3"/>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3"/>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3"/>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3"/>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3"/>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3"/>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3"/>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3"/>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3"/>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3"/>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3"/>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3"/>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3"/>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3"/>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3"/>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3"/>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3"/>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3"/>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3"/>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3"/>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3"/>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3"/>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3"/>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3"/>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3"/>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3"/>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3"/>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3"/>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3"/>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3"/>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3"/>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3"/>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3"/>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3"/>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3"/>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3"/>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3"/>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3"/>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3"/>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3"/>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3"/>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3"/>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3"/>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3"/>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3"/>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3"/>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3"/>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3"/>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3"/>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3"/>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3"/>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3"/>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3"/>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3"/>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3"/>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3"/>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3"/>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3"/>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3"/>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3"/>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3"/>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3"/>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3"/>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3"/>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3"/>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3"/>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3"/>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3"/>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3"/>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3"/>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3"/>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3"/>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3"/>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3"/>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3"/>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3"/>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3"/>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3"/>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3"/>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3"/>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3"/>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3"/>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3"/>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3"/>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3"/>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3"/>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3"/>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3"/>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3"/>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3"/>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3"/>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3"/>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3"/>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3"/>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3"/>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3"/>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3"/>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3"/>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3"/>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3"/>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3"/>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3"/>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3"/>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3"/>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3"/>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3"/>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3"/>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3"/>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3"/>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3"/>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3"/>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3"/>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3"/>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3"/>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3"/>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3"/>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3"/>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3"/>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3"/>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3"/>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3"/>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3"/>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3"/>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3"/>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3"/>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3"/>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3"/>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3"/>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3"/>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3"/>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3"/>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3"/>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3"/>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3"/>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3"/>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3"/>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3"/>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3"/>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3"/>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3"/>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3"/>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3"/>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3"/>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3"/>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3"/>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3"/>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3"/>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3"/>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3"/>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3"/>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3"/>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3"/>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3"/>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3"/>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3"/>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3"/>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43"/>
          <p:cNvGrpSpPr/>
          <p:nvPr/>
        </p:nvGrpSpPr>
        <p:grpSpPr>
          <a:xfrm>
            <a:off x="3739420" y="2325786"/>
            <a:ext cx="299053" cy="288720"/>
            <a:chOff x="2127141" y="3043500"/>
            <a:chExt cx="422629" cy="408027"/>
          </a:xfrm>
        </p:grpSpPr>
        <p:grpSp>
          <p:nvGrpSpPr>
            <p:cNvPr id="2889" name="Google Shape;2889;p43"/>
            <p:cNvGrpSpPr/>
            <p:nvPr/>
          </p:nvGrpSpPr>
          <p:grpSpPr>
            <a:xfrm>
              <a:off x="2127141" y="3048223"/>
              <a:ext cx="418743" cy="403304"/>
              <a:chOff x="2101363" y="3048223"/>
              <a:chExt cx="418743" cy="403304"/>
            </a:xfrm>
          </p:grpSpPr>
          <p:sp>
            <p:nvSpPr>
              <p:cNvPr id="2890" name="Google Shape;2890;p43"/>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3"/>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2" name="Google Shape;2892;p43"/>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3"/>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43"/>
          <p:cNvGrpSpPr/>
          <p:nvPr/>
        </p:nvGrpSpPr>
        <p:grpSpPr>
          <a:xfrm>
            <a:off x="6204707" y="3202278"/>
            <a:ext cx="1928879" cy="1118124"/>
            <a:chOff x="1397225" y="1410350"/>
            <a:chExt cx="4786300" cy="2774500"/>
          </a:xfrm>
        </p:grpSpPr>
        <p:grpSp>
          <p:nvGrpSpPr>
            <p:cNvPr id="2895" name="Google Shape;2895;p43"/>
            <p:cNvGrpSpPr/>
            <p:nvPr/>
          </p:nvGrpSpPr>
          <p:grpSpPr>
            <a:xfrm>
              <a:off x="4293400" y="2574725"/>
              <a:ext cx="84425" cy="80100"/>
              <a:chOff x="4293400" y="2574725"/>
              <a:chExt cx="84425" cy="80100"/>
            </a:xfrm>
          </p:grpSpPr>
          <p:sp>
            <p:nvSpPr>
              <p:cNvPr id="2896" name="Google Shape;2896;p4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7" name="Google Shape;2897;p4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8" name="Google Shape;2898;p43"/>
            <p:cNvGrpSpPr/>
            <p:nvPr/>
          </p:nvGrpSpPr>
          <p:grpSpPr>
            <a:xfrm>
              <a:off x="4000175" y="1462675"/>
              <a:ext cx="1917275" cy="1140875"/>
              <a:chOff x="4000175" y="1462675"/>
              <a:chExt cx="1917275" cy="1140875"/>
            </a:xfrm>
          </p:grpSpPr>
          <p:sp>
            <p:nvSpPr>
              <p:cNvPr id="2899" name="Google Shape;2899;p4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900" name="Google Shape;2900;p43"/>
              <p:cNvGrpSpPr/>
              <p:nvPr/>
            </p:nvGrpSpPr>
            <p:grpSpPr>
              <a:xfrm>
                <a:off x="4000175" y="1462675"/>
                <a:ext cx="1917275" cy="1140875"/>
                <a:chOff x="4000175" y="1462675"/>
                <a:chExt cx="1917275" cy="1140875"/>
              </a:xfrm>
            </p:grpSpPr>
            <p:sp>
              <p:nvSpPr>
                <p:cNvPr id="2901" name="Google Shape;2901;p4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2" name="Google Shape;2902;p4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07" name="Google Shape;2907;p43"/>
            <p:cNvGrpSpPr/>
            <p:nvPr/>
          </p:nvGrpSpPr>
          <p:grpSpPr>
            <a:xfrm>
              <a:off x="3960625" y="2587825"/>
              <a:ext cx="94050" cy="104125"/>
              <a:chOff x="3960625" y="2587825"/>
              <a:chExt cx="94050" cy="104125"/>
            </a:xfrm>
          </p:grpSpPr>
          <p:sp>
            <p:nvSpPr>
              <p:cNvPr id="2908" name="Google Shape;2908;p4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9" name="Google Shape;2909;p4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0" name="Google Shape;2910;p43"/>
            <p:cNvGrpSpPr/>
            <p:nvPr/>
          </p:nvGrpSpPr>
          <p:grpSpPr>
            <a:xfrm>
              <a:off x="3765350" y="2500900"/>
              <a:ext cx="173600" cy="187925"/>
              <a:chOff x="3765350" y="2500900"/>
              <a:chExt cx="173600" cy="187925"/>
            </a:xfrm>
          </p:grpSpPr>
          <p:sp>
            <p:nvSpPr>
              <p:cNvPr id="2911" name="Google Shape;2911;p4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2" name="Google Shape;2912;p4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7" name="Google Shape;2917;p43"/>
            <p:cNvGrpSpPr/>
            <p:nvPr/>
          </p:nvGrpSpPr>
          <p:grpSpPr>
            <a:xfrm>
              <a:off x="3750475" y="2481850"/>
              <a:ext cx="85125" cy="51800"/>
              <a:chOff x="3750475" y="2481850"/>
              <a:chExt cx="85125" cy="51800"/>
            </a:xfrm>
          </p:grpSpPr>
          <p:sp>
            <p:nvSpPr>
              <p:cNvPr id="2918" name="Google Shape;2918;p4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20" name="Google Shape;2920;p43"/>
            <p:cNvGrpSpPr/>
            <p:nvPr/>
          </p:nvGrpSpPr>
          <p:grpSpPr>
            <a:xfrm>
              <a:off x="3627175" y="2432450"/>
              <a:ext cx="172100" cy="169075"/>
              <a:chOff x="3627175" y="2432450"/>
              <a:chExt cx="172100" cy="169075"/>
            </a:xfrm>
          </p:grpSpPr>
          <p:sp>
            <p:nvSpPr>
              <p:cNvPr id="2921" name="Google Shape;2921;p4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3" name="Google Shape;2923;p4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4" name="Google Shape;2924;p43"/>
            <p:cNvGrpSpPr/>
            <p:nvPr/>
          </p:nvGrpSpPr>
          <p:grpSpPr>
            <a:xfrm>
              <a:off x="3561536" y="2585450"/>
              <a:ext cx="61539" cy="99045"/>
              <a:chOff x="3561536" y="2585450"/>
              <a:chExt cx="61539" cy="99045"/>
            </a:xfrm>
          </p:grpSpPr>
          <p:sp>
            <p:nvSpPr>
              <p:cNvPr id="2925" name="Google Shape;2925;p4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7" name="Google Shape;2927;p43"/>
            <p:cNvGrpSpPr/>
            <p:nvPr/>
          </p:nvGrpSpPr>
          <p:grpSpPr>
            <a:xfrm>
              <a:off x="3906325" y="1984500"/>
              <a:ext cx="156075" cy="262825"/>
              <a:chOff x="3906325" y="1984500"/>
              <a:chExt cx="156075" cy="262825"/>
            </a:xfrm>
          </p:grpSpPr>
          <p:sp>
            <p:nvSpPr>
              <p:cNvPr id="2928" name="Google Shape;2928;p4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9" name="Google Shape;2929;p4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43"/>
            <p:cNvGrpSpPr/>
            <p:nvPr/>
          </p:nvGrpSpPr>
          <p:grpSpPr>
            <a:xfrm>
              <a:off x="1397225" y="1637375"/>
              <a:ext cx="1401575" cy="1228250"/>
              <a:chOff x="1397225" y="1637375"/>
              <a:chExt cx="1401575" cy="1228250"/>
            </a:xfrm>
          </p:grpSpPr>
          <p:sp>
            <p:nvSpPr>
              <p:cNvPr id="2931" name="Google Shape;2931;p4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2" name="Google Shape;2932;p43"/>
              <p:cNvGrpSpPr/>
              <p:nvPr/>
            </p:nvGrpSpPr>
            <p:grpSpPr>
              <a:xfrm>
                <a:off x="1397225" y="1637375"/>
                <a:ext cx="1398775" cy="1228250"/>
                <a:chOff x="1397225" y="1637375"/>
                <a:chExt cx="1398775" cy="1228250"/>
              </a:xfrm>
            </p:grpSpPr>
            <p:sp>
              <p:nvSpPr>
                <p:cNvPr id="2933" name="Google Shape;2933;p4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5" name="Google Shape;2935;p43"/>
            <p:cNvGrpSpPr/>
            <p:nvPr/>
          </p:nvGrpSpPr>
          <p:grpSpPr>
            <a:xfrm>
              <a:off x="2605700" y="3152850"/>
              <a:ext cx="594125" cy="616250"/>
              <a:chOff x="2605700" y="3152850"/>
              <a:chExt cx="594125" cy="616250"/>
            </a:xfrm>
          </p:grpSpPr>
          <p:sp>
            <p:nvSpPr>
              <p:cNvPr id="2936" name="Google Shape;2936;p4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7" name="Google Shape;2937;p4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43"/>
            <p:cNvGrpSpPr/>
            <p:nvPr/>
          </p:nvGrpSpPr>
          <p:grpSpPr>
            <a:xfrm>
              <a:off x="2680375" y="3423800"/>
              <a:ext cx="182975" cy="761050"/>
              <a:chOff x="2680375" y="3423800"/>
              <a:chExt cx="182975" cy="761050"/>
            </a:xfrm>
          </p:grpSpPr>
          <p:sp>
            <p:nvSpPr>
              <p:cNvPr id="2939" name="Google Shape;2939;p4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40" name="Google Shape;2940;p4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43"/>
            <p:cNvGrpSpPr/>
            <p:nvPr/>
          </p:nvGrpSpPr>
          <p:grpSpPr>
            <a:xfrm>
              <a:off x="3918000" y="3561900"/>
              <a:ext cx="236225" cy="207100"/>
              <a:chOff x="3918000" y="3561900"/>
              <a:chExt cx="236225" cy="207100"/>
            </a:xfrm>
          </p:grpSpPr>
          <p:sp>
            <p:nvSpPr>
              <p:cNvPr id="2942" name="Google Shape;2942;p4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3" name="Google Shape;2943;p4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4" name="Google Shape;2944;p43"/>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3"/>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3"/>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7" name="Google Shape;2947;p43"/>
            <p:cNvGrpSpPr/>
            <p:nvPr/>
          </p:nvGrpSpPr>
          <p:grpSpPr>
            <a:xfrm>
              <a:off x="1922950" y="1410350"/>
              <a:ext cx="1252825" cy="1162875"/>
              <a:chOff x="1922950" y="1410350"/>
              <a:chExt cx="1252825" cy="1162875"/>
            </a:xfrm>
          </p:grpSpPr>
          <p:sp>
            <p:nvSpPr>
              <p:cNvPr id="2948" name="Google Shape;2948;p4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4" name="Google Shape;2964;p43"/>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3"/>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3"/>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3"/>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3"/>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3"/>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3"/>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3"/>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3"/>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3"/>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3"/>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3"/>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3"/>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3"/>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3"/>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3"/>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3"/>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3"/>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3"/>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3"/>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3"/>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3"/>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6" name="Google Shape;2986;p43"/>
            <p:cNvGrpSpPr/>
            <p:nvPr/>
          </p:nvGrpSpPr>
          <p:grpSpPr>
            <a:xfrm>
              <a:off x="2711750" y="3572300"/>
              <a:ext cx="230725" cy="598425"/>
              <a:chOff x="2711750" y="3572300"/>
              <a:chExt cx="230725" cy="598425"/>
            </a:xfrm>
          </p:grpSpPr>
          <p:sp>
            <p:nvSpPr>
              <p:cNvPr id="2987" name="Google Shape;2987;p4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43"/>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43"/>
            <p:cNvGrpSpPr/>
            <p:nvPr/>
          </p:nvGrpSpPr>
          <p:grpSpPr>
            <a:xfrm>
              <a:off x="3781475" y="1624825"/>
              <a:ext cx="153300" cy="166375"/>
              <a:chOff x="3781475" y="1624825"/>
              <a:chExt cx="153300" cy="166375"/>
            </a:xfrm>
          </p:grpSpPr>
          <p:sp>
            <p:nvSpPr>
              <p:cNvPr id="2991" name="Google Shape;2991;p4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5" name="Google Shape;2995;p43"/>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3"/>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3"/>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3"/>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3"/>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3"/>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3"/>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2" name="Google Shape;3002;p43"/>
            <p:cNvGrpSpPr/>
            <p:nvPr/>
          </p:nvGrpSpPr>
          <p:grpSpPr>
            <a:xfrm>
              <a:off x="5068275" y="3161675"/>
              <a:ext cx="664875" cy="222850"/>
              <a:chOff x="5068275" y="3161675"/>
              <a:chExt cx="664875" cy="222850"/>
            </a:xfrm>
          </p:grpSpPr>
          <p:sp>
            <p:nvSpPr>
              <p:cNvPr id="3003" name="Google Shape;3003;p4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7" name="Google Shape;3007;p43"/>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3"/>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3"/>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3"/>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3"/>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3"/>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3"/>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3"/>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3"/>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3"/>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3"/>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3"/>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3"/>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3"/>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3"/>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3"/>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3"/>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3"/>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3"/>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3"/>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3"/>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3"/>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3"/>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3"/>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3"/>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3"/>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3"/>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3"/>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3"/>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6" name="Google Shape;3036;p43"/>
            <p:cNvGrpSpPr/>
            <p:nvPr/>
          </p:nvGrpSpPr>
          <p:grpSpPr>
            <a:xfrm>
              <a:off x="3586375" y="2281300"/>
              <a:ext cx="125025" cy="175275"/>
              <a:chOff x="3586375" y="2281300"/>
              <a:chExt cx="125025" cy="175275"/>
            </a:xfrm>
          </p:grpSpPr>
          <p:sp>
            <p:nvSpPr>
              <p:cNvPr id="3037" name="Google Shape;3037;p4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9" name="Google Shape;3039;p43"/>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0" name="Google Shape;3040;p43"/>
            <p:cNvGrpSpPr/>
            <p:nvPr/>
          </p:nvGrpSpPr>
          <p:grpSpPr>
            <a:xfrm>
              <a:off x="5298975" y="3412225"/>
              <a:ext cx="576450" cy="616225"/>
              <a:chOff x="5298975" y="3412225"/>
              <a:chExt cx="576450" cy="616225"/>
            </a:xfrm>
          </p:grpSpPr>
          <p:sp>
            <p:nvSpPr>
              <p:cNvPr id="3041" name="Google Shape;3041;p4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43"/>
            <p:cNvGrpSpPr/>
            <p:nvPr/>
          </p:nvGrpSpPr>
          <p:grpSpPr>
            <a:xfrm>
              <a:off x="5952300" y="3852150"/>
              <a:ext cx="231225" cy="287200"/>
              <a:chOff x="5952300" y="3852150"/>
              <a:chExt cx="231225" cy="287200"/>
            </a:xfrm>
          </p:grpSpPr>
          <p:sp>
            <p:nvSpPr>
              <p:cNvPr id="3044" name="Google Shape;3044;p4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6" name="Google Shape;3046;p43"/>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3"/>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3"/>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3"/>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3"/>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3"/>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3"/>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3"/>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4" name="Google Shape;3054;p43"/>
            <p:cNvGrpSpPr/>
            <p:nvPr/>
          </p:nvGrpSpPr>
          <p:grpSpPr>
            <a:xfrm>
              <a:off x="4842300" y="3099950"/>
              <a:ext cx="31425" cy="59650"/>
              <a:chOff x="4842300" y="3099950"/>
              <a:chExt cx="31425" cy="59650"/>
            </a:xfrm>
          </p:grpSpPr>
          <p:sp>
            <p:nvSpPr>
              <p:cNvPr id="3055" name="Google Shape;3055;p4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9" name="Google Shape;3059;p43"/>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3"/>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3"/>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3"/>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3"/>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3"/>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3"/>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3"/>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7" name="Google Shape;3067;p43"/>
            <p:cNvGrpSpPr/>
            <p:nvPr/>
          </p:nvGrpSpPr>
          <p:grpSpPr>
            <a:xfrm>
              <a:off x="3866750" y="2520350"/>
              <a:ext cx="78475" cy="60700"/>
              <a:chOff x="3866750" y="2520350"/>
              <a:chExt cx="78475" cy="60700"/>
            </a:xfrm>
          </p:grpSpPr>
          <p:sp>
            <p:nvSpPr>
              <p:cNvPr id="3068" name="Google Shape;3068;p4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2" name="Google Shape;3072;p43"/>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3"/>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3"/>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3"/>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3"/>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3"/>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3"/>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3"/>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3"/>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3"/>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3"/>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3"/>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3"/>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3"/>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3"/>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3"/>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3"/>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3"/>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3"/>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3"/>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3"/>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3"/>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3"/>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3"/>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3"/>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3"/>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3"/>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3"/>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3"/>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3"/>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3"/>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3"/>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3"/>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3"/>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3"/>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3"/>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3"/>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3"/>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3"/>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3"/>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3"/>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3"/>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4" name="Google Shape;3114;p43"/>
            <p:cNvGrpSpPr/>
            <p:nvPr/>
          </p:nvGrpSpPr>
          <p:grpSpPr>
            <a:xfrm>
              <a:off x="3450375" y="3038225"/>
              <a:ext cx="132875" cy="99400"/>
              <a:chOff x="3450375" y="3038225"/>
              <a:chExt cx="132875" cy="99400"/>
            </a:xfrm>
          </p:grpSpPr>
          <p:sp>
            <p:nvSpPr>
              <p:cNvPr id="3115" name="Google Shape;3115;p4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7" name="Google Shape;3117;p43"/>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3"/>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3"/>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3"/>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3"/>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3"/>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3"/>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3"/>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3"/>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3"/>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3"/>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3"/>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3"/>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3"/>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3"/>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3"/>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3"/>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3"/>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3"/>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3"/>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3"/>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3"/>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3"/>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3"/>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3"/>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3"/>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3"/>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3"/>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3"/>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3"/>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3"/>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3"/>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3"/>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2" name="Google Shape;3152;p43"/>
          <p:cNvGrpSpPr/>
          <p:nvPr/>
        </p:nvGrpSpPr>
        <p:grpSpPr>
          <a:xfrm>
            <a:off x="4073623" y="3195884"/>
            <a:ext cx="1990503" cy="1173794"/>
            <a:chOff x="4714886" y="3271938"/>
            <a:chExt cx="1202721" cy="709241"/>
          </a:xfrm>
        </p:grpSpPr>
        <p:grpSp>
          <p:nvGrpSpPr>
            <p:cNvPr id="3153" name="Google Shape;3153;p43"/>
            <p:cNvGrpSpPr/>
            <p:nvPr/>
          </p:nvGrpSpPr>
          <p:grpSpPr>
            <a:xfrm>
              <a:off x="4714886" y="3271938"/>
              <a:ext cx="1202721" cy="709241"/>
              <a:chOff x="2514225" y="4239175"/>
              <a:chExt cx="2084800" cy="1229400"/>
            </a:xfrm>
          </p:grpSpPr>
          <p:sp>
            <p:nvSpPr>
              <p:cNvPr id="3154" name="Google Shape;3154;p43"/>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3"/>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3"/>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3"/>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3"/>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3"/>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3"/>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3"/>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3"/>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3"/>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3"/>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3"/>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3"/>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3"/>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3"/>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3"/>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3"/>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3"/>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3"/>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3"/>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3"/>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3"/>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3"/>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3"/>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3"/>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3"/>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3"/>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3"/>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3"/>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3"/>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3"/>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3"/>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3"/>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3"/>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3"/>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3"/>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3"/>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3"/>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3"/>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3"/>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3"/>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3"/>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3"/>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3"/>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3"/>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3"/>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3"/>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3"/>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3"/>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3"/>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3"/>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3"/>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3"/>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3"/>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3"/>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3"/>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3"/>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3"/>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3"/>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3"/>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3"/>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3"/>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3"/>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3"/>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3"/>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3"/>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3"/>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3"/>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3"/>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3"/>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3"/>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3"/>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3"/>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3"/>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3"/>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3"/>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3"/>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3"/>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3"/>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3"/>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3"/>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3"/>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3"/>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3"/>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3"/>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3"/>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3"/>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3"/>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3"/>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3"/>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3"/>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3"/>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3"/>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3"/>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3"/>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3"/>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3"/>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3"/>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3"/>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3"/>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3"/>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3"/>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3"/>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3"/>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3"/>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3"/>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3"/>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3"/>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3"/>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3"/>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3"/>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3"/>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3"/>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3"/>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3"/>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3"/>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3"/>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3"/>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3"/>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3"/>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3"/>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3"/>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3"/>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3"/>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3"/>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3"/>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3"/>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3"/>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3"/>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3"/>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3"/>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3"/>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3"/>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3"/>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3"/>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3"/>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3"/>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3"/>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3"/>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3"/>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3"/>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3"/>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3"/>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3"/>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3"/>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3"/>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3"/>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3"/>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3"/>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3"/>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3"/>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3"/>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3"/>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3"/>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3"/>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3"/>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3"/>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3"/>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3"/>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3"/>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3"/>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3"/>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3"/>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3"/>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3"/>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3"/>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3"/>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3"/>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3"/>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3"/>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3"/>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3"/>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3"/>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3"/>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3"/>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3"/>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3"/>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3"/>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3"/>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3"/>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3"/>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3"/>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3"/>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3"/>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3"/>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3"/>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3"/>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3"/>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3"/>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3"/>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3"/>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3"/>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3"/>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3"/>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3"/>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3"/>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3"/>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3"/>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3"/>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3"/>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3"/>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3"/>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3"/>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3"/>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3"/>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3"/>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3"/>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3"/>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3"/>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3"/>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3"/>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3"/>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3"/>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3"/>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3"/>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3"/>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3"/>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3"/>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3"/>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3"/>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3"/>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3"/>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3"/>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3"/>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3"/>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3"/>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3"/>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3"/>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3"/>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3"/>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3"/>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3"/>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3"/>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3"/>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3"/>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3"/>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3"/>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3"/>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3"/>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3"/>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3"/>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3"/>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3"/>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3"/>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3"/>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3"/>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3"/>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3"/>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3"/>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3"/>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3"/>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3"/>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3"/>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3"/>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3"/>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3"/>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3"/>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3"/>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3"/>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3"/>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3"/>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3"/>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3"/>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3"/>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3"/>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3"/>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3"/>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3"/>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3"/>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3"/>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3"/>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3"/>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3"/>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3"/>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8" name="Google Shape;3428;p43"/>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9" name="Google Shape;3429;p43"/>
            <p:cNvGrpSpPr/>
            <p:nvPr/>
          </p:nvGrpSpPr>
          <p:grpSpPr>
            <a:xfrm>
              <a:off x="4851510" y="3282978"/>
              <a:ext cx="1028757" cy="669305"/>
              <a:chOff x="2732000" y="1526850"/>
              <a:chExt cx="1783250" cy="1160175"/>
            </a:xfrm>
          </p:grpSpPr>
          <p:sp>
            <p:nvSpPr>
              <p:cNvPr id="3430" name="Google Shape;3430;p43"/>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3"/>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3"/>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3"/>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3"/>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3"/>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3"/>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3"/>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3"/>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3"/>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3"/>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3"/>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3"/>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3"/>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3"/>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3"/>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3"/>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3"/>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3"/>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3"/>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3"/>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3"/>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3"/>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3"/>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3"/>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3"/>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3"/>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3"/>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3"/>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3"/>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3"/>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3"/>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3"/>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3"/>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3"/>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3"/>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6" name="Google Shape;3466;p43"/>
          <p:cNvGrpSpPr/>
          <p:nvPr/>
        </p:nvGrpSpPr>
        <p:grpSpPr>
          <a:xfrm>
            <a:off x="4005100" y="1921297"/>
            <a:ext cx="2127409" cy="1097580"/>
            <a:chOff x="4758945" y="2591412"/>
            <a:chExt cx="1114585" cy="575011"/>
          </a:xfrm>
        </p:grpSpPr>
        <p:grpSp>
          <p:nvGrpSpPr>
            <p:cNvPr id="3467" name="Google Shape;3467;p43"/>
            <p:cNvGrpSpPr/>
            <p:nvPr/>
          </p:nvGrpSpPr>
          <p:grpSpPr>
            <a:xfrm>
              <a:off x="4758945" y="2591412"/>
              <a:ext cx="1114585" cy="575011"/>
              <a:chOff x="4758945" y="2591412"/>
              <a:chExt cx="1114585" cy="575011"/>
            </a:xfrm>
          </p:grpSpPr>
          <p:sp>
            <p:nvSpPr>
              <p:cNvPr id="3468" name="Google Shape;3468;p43"/>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3"/>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3"/>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3"/>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3"/>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3"/>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3"/>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3"/>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3"/>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3"/>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3"/>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3"/>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3"/>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3"/>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3"/>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3"/>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4" name="Google Shape;3484;p43"/>
            <p:cNvGrpSpPr/>
            <p:nvPr/>
          </p:nvGrpSpPr>
          <p:grpSpPr>
            <a:xfrm>
              <a:off x="4760834" y="2594715"/>
              <a:ext cx="1108903" cy="517407"/>
              <a:chOff x="4760834" y="2594715"/>
              <a:chExt cx="1108903" cy="517407"/>
            </a:xfrm>
          </p:grpSpPr>
          <p:sp>
            <p:nvSpPr>
              <p:cNvPr id="3485" name="Google Shape;3485;p43"/>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3"/>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3"/>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3"/>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3"/>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3"/>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3"/>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3"/>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3"/>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3"/>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3"/>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3"/>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3"/>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3"/>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3"/>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3"/>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3"/>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3"/>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3"/>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3"/>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3"/>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3"/>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3"/>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3"/>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3"/>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3"/>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3"/>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3"/>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3"/>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3"/>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3"/>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3"/>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3"/>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3"/>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3"/>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3"/>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3"/>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3"/>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3"/>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3"/>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3"/>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3"/>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3"/>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3"/>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3"/>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3"/>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3"/>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3"/>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3"/>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3"/>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3"/>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3"/>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3"/>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3"/>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3"/>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3"/>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3"/>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3"/>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3"/>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3"/>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3"/>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3"/>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3"/>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3"/>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3"/>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3"/>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3"/>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3"/>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3"/>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3"/>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3"/>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3"/>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3"/>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3"/>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3"/>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3"/>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3"/>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3"/>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3"/>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3"/>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3"/>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3"/>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3"/>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3"/>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3"/>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3"/>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3"/>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3"/>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3"/>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3"/>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3"/>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3"/>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3"/>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3"/>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3"/>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3"/>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3"/>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3"/>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3"/>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3"/>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3"/>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3"/>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3"/>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3"/>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3"/>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3"/>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3"/>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3"/>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3"/>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3"/>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3"/>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3"/>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3"/>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3"/>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3"/>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3"/>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3"/>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3"/>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3"/>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3"/>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3"/>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3"/>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3"/>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3"/>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3"/>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3"/>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3"/>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3"/>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3"/>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3"/>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3"/>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3"/>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3"/>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3"/>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3"/>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3"/>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3"/>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3"/>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3"/>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3"/>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3"/>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3"/>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3"/>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3"/>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3"/>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3"/>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3"/>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3"/>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3"/>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3"/>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3"/>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3"/>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3"/>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3"/>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3"/>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3"/>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3"/>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3"/>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3"/>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3"/>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3"/>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3"/>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3"/>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3"/>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3"/>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3"/>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3"/>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3"/>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3"/>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3"/>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3"/>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3"/>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3"/>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3"/>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3"/>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3"/>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3"/>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3"/>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3"/>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3"/>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3"/>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3"/>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3"/>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3"/>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3"/>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3"/>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3"/>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3"/>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3"/>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3"/>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3"/>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3"/>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3"/>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3"/>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3"/>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3"/>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3"/>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3"/>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3"/>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3"/>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3"/>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3"/>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3"/>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3"/>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3"/>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3"/>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3"/>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3"/>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3"/>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3"/>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3"/>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3"/>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3"/>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3"/>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3"/>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3"/>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3"/>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3"/>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3"/>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3"/>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3"/>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3"/>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3"/>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3"/>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3"/>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3"/>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3"/>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3"/>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3"/>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3"/>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3"/>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3"/>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3"/>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3"/>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3"/>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3"/>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3"/>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3"/>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3"/>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3"/>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3"/>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3"/>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3"/>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3"/>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3"/>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3"/>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3"/>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3"/>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3"/>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3"/>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3"/>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3"/>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3"/>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3"/>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3"/>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3"/>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3"/>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3"/>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3"/>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3"/>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3"/>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3"/>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3"/>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3"/>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3"/>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3"/>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3"/>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3"/>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3"/>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3"/>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3"/>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3"/>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3"/>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3"/>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3"/>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3"/>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3"/>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3"/>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3"/>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3"/>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3"/>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3"/>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3"/>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3"/>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3"/>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3"/>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3"/>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3"/>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3"/>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3"/>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3"/>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3"/>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3"/>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3"/>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3"/>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3"/>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3"/>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3"/>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3"/>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3"/>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3"/>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3"/>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3"/>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3"/>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3"/>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3"/>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3"/>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3"/>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3"/>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3"/>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3"/>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3"/>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3"/>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8" name="Google Shape;3798;p43"/>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3802" name="Shape 3802"/>
        <p:cNvGrpSpPr/>
        <p:nvPr/>
      </p:nvGrpSpPr>
      <p:grpSpPr>
        <a:xfrm>
          <a:off x="0" y="0"/>
          <a:ext cx="0" cy="0"/>
          <a:chOff x="0" y="0"/>
          <a:chExt cx="0" cy="0"/>
        </a:xfrm>
      </p:grpSpPr>
      <p:sp>
        <p:nvSpPr>
          <p:cNvPr id="3803" name="Google Shape;3803;p4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804" name="Google Shape;3804;p44"/>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805" name="Google Shape;3805;p44"/>
          <p:cNvGrpSpPr/>
          <p:nvPr/>
        </p:nvGrpSpPr>
        <p:grpSpPr>
          <a:xfrm>
            <a:off x="3241227" y="3813430"/>
            <a:ext cx="509388" cy="508710"/>
            <a:chOff x="3514800" y="5145975"/>
            <a:chExt cx="233525" cy="233225"/>
          </a:xfrm>
        </p:grpSpPr>
        <p:sp>
          <p:nvSpPr>
            <p:cNvPr id="3806" name="Google Shape;3806;p44"/>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4"/>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4"/>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4"/>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4"/>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4"/>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4"/>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4"/>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4"/>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4"/>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4"/>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4"/>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4"/>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44"/>
          <p:cNvGrpSpPr/>
          <p:nvPr/>
        </p:nvGrpSpPr>
        <p:grpSpPr>
          <a:xfrm>
            <a:off x="3930816" y="2321361"/>
            <a:ext cx="474294" cy="551291"/>
            <a:chOff x="4727025" y="1332775"/>
            <a:chExt cx="59900" cy="69625"/>
          </a:xfrm>
        </p:grpSpPr>
        <p:sp>
          <p:nvSpPr>
            <p:cNvPr id="3820" name="Google Shape;3820;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44"/>
          <p:cNvGrpSpPr/>
          <p:nvPr/>
        </p:nvGrpSpPr>
        <p:grpSpPr>
          <a:xfrm>
            <a:off x="4544472" y="2318491"/>
            <a:ext cx="555653" cy="557031"/>
            <a:chOff x="4820425" y="1329900"/>
            <a:chExt cx="70175" cy="70350"/>
          </a:xfrm>
        </p:grpSpPr>
        <p:sp>
          <p:nvSpPr>
            <p:cNvPr id="3823" name="Google Shape;3823;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44"/>
          <p:cNvGrpSpPr/>
          <p:nvPr/>
        </p:nvGrpSpPr>
        <p:grpSpPr>
          <a:xfrm>
            <a:off x="5236315" y="2330071"/>
            <a:ext cx="582574" cy="533871"/>
            <a:chOff x="4903200" y="1331525"/>
            <a:chExt cx="73575" cy="67425"/>
          </a:xfrm>
        </p:grpSpPr>
        <p:sp>
          <p:nvSpPr>
            <p:cNvPr id="3828" name="Google Shape;3828;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44"/>
          <p:cNvGrpSpPr/>
          <p:nvPr/>
        </p:nvGrpSpPr>
        <p:grpSpPr>
          <a:xfrm>
            <a:off x="3871628" y="3071012"/>
            <a:ext cx="592670" cy="532881"/>
            <a:chOff x="4721625" y="1420750"/>
            <a:chExt cx="74850" cy="67300"/>
          </a:xfrm>
        </p:grpSpPr>
        <p:sp>
          <p:nvSpPr>
            <p:cNvPr id="3831" name="Google Shape;3831;p44"/>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4"/>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4"/>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44"/>
          <p:cNvGrpSpPr/>
          <p:nvPr/>
        </p:nvGrpSpPr>
        <p:grpSpPr>
          <a:xfrm>
            <a:off x="4530318" y="3039736"/>
            <a:ext cx="583960" cy="565345"/>
            <a:chOff x="4815575" y="1416800"/>
            <a:chExt cx="73750" cy="71400"/>
          </a:xfrm>
        </p:grpSpPr>
        <p:sp>
          <p:nvSpPr>
            <p:cNvPr id="3835" name="Google Shape;3835;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44"/>
          <p:cNvGrpSpPr/>
          <p:nvPr/>
        </p:nvGrpSpPr>
        <p:grpSpPr>
          <a:xfrm>
            <a:off x="5230575" y="3056166"/>
            <a:ext cx="589898" cy="504970"/>
            <a:chOff x="4902475" y="1418875"/>
            <a:chExt cx="74500" cy="63775"/>
          </a:xfrm>
        </p:grpSpPr>
        <p:sp>
          <p:nvSpPr>
            <p:cNvPr id="3839" name="Google Shape;3839;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44"/>
          <p:cNvGrpSpPr/>
          <p:nvPr/>
        </p:nvGrpSpPr>
        <p:grpSpPr>
          <a:xfrm>
            <a:off x="4540315" y="3759284"/>
            <a:ext cx="563967" cy="567127"/>
            <a:chOff x="4818100" y="1507675"/>
            <a:chExt cx="71225" cy="71625"/>
          </a:xfrm>
        </p:grpSpPr>
        <p:sp>
          <p:nvSpPr>
            <p:cNvPr id="3842" name="Google Shape;3842;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44"/>
          <p:cNvGrpSpPr/>
          <p:nvPr/>
        </p:nvGrpSpPr>
        <p:grpSpPr>
          <a:xfrm>
            <a:off x="3853812" y="3773537"/>
            <a:ext cx="628301" cy="588505"/>
            <a:chOff x="4721450" y="1509475"/>
            <a:chExt cx="79350" cy="74325"/>
          </a:xfrm>
        </p:grpSpPr>
        <p:sp>
          <p:nvSpPr>
            <p:cNvPr id="3847" name="Google Shape;3847;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44"/>
          <p:cNvGrpSpPr/>
          <p:nvPr/>
        </p:nvGrpSpPr>
        <p:grpSpPr>
          <a:xfrm>
            <a:off x="5264821" y="3757899"/>
            <a:ext cx="557038" cy="562772"/>
            <a:chOff x="4906800" y="1507500"/>
            <a:chExt cx="70350" cy="71075"/>
          </a:xfrm>
        </p:grpSpPr>
        <p:sp>
          <p:nvSpPr>
            <p:cNvPr id="3852" name="Google Shape;3852;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44"/>
          <p:cNvGrpSpPr/>
          <p:nvPr/>
        </p:nvGrpSpPr>
        <p:grpSpPr>
          <a:xfrm>
            <a:off x="1891420" y="3817558"/>
            <a:ext cx="501629" cy="500442"/>
            <a:chOff x="2637425" y="5179000"/>
            <a:chExt cx="196725" cy="196275"/>
          </a:xfrm>
        </p:grpSpPr>
        <p:sp>
          <p:nvSpPr>
            <p:cNvPr id="3858" name="Google Shape;3858;p44"/>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4"/>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4"/>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4"/>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4"/>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4"/>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4"/>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4"/>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4"/>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4"/>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4"/>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4"/>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4"/>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4"/>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4"/>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4"/>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4"/>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4"/>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4"/>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4"/>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4"/>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4"/>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44"/>
          <p:cNvGrpSpPr/>
          <p:nvPr/>
        </p:nvGrpSpPr>
        <p:grpSpPr>
          <a:xfrm>
            <a:off x="2542810" y="3793250"/>
            <a:ext cx="509395" cy="509853"/>
            <a:chOff x="3231350" y="5179700"/>
            <a:chExt cx="194775" cy="194950"/>
          </a:xfrm>
        </p:grpSpPr>
        <p:sp>
          <p:nvSpPr>
            <p:cNvPr id="3881" name="Google Shape;3881;p44"/>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4"/>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4"/>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4"/>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4"/>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4"/>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4"/>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4"/>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4"/>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4"/>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4"/>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4"/>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4"/>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4"/>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4"/>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4"/>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4"/>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4"/>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4"/>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4"/>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4"/>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4"/>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4"/>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4"/>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4"/>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4"/>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4"/>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4"/>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4"/>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4"/>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4"/>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4"/>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4"/>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4"/>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4"/>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4"/>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4"/>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4"/>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4"/>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4"/>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4"/>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4"/>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4"/>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4"/>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4"/>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4"/>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4"/>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4"/>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4"/>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4"/>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4"/>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4"/>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4"/>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4"/>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4"/>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4"/>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4"/>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4"/>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4"/>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44"/>
          <p:cNvGrpSpPr/>
          <p:nvPr/>
        </p:nvGrpSpPr>
        <p:grpSpPr>
          <a:xfrm>
            <a:off x="1221144" y="2343029"/>
            <a:ext cx="508123" cy="507955"/>
            <a:chOff x="1897577" y="2802432"/>
            <a:chExt cx="492176" cy="492014"/>
          </a:xfrm>
        </p:grpSpPr>
        <p:sp>
          <p:nvSpPr>
            <p:cNvPr id="3941" name="Google Shape;3941;p4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4"/>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4"/>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44"/>
          <p:cNvGrpSpPr/>
          <p:nvPr/>
        </p:nvGrpSpPr>
        <p:grpSpPr>
          <a:xfrm>
            <a:off x="1888175" y="3096565"/>
            <a:ext cx="508118" cy="508066"/>
            <a:chOff x="2543222" y="2802319"/>
            <a:chExt cx="492172" cy="492122"/>
          </a:xfrm>
        </p:grpSpPr>
        <p:sp>
          <p:nvSpPr>
            <p:cNvPr id="3954" name="Google Shape;3954;p44"/>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4"/>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4"/>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4"/>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4"/>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4"/>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4"/>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4"/>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4"/>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4"/>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4"/>
          <p:cNvGrpSpPr/>
          <p:nvPr/>
        </p:nvGrpSpPr>
        <p:grpSpPr>
          <a:xfrm>
            <a:off x="3236954" y="2338040"/>
            <a:ext cx="517934" cy="517934"/>
            <a:chOff x="3736598" y="2170606"/>
            <a:chExt cx="404889" cy="404889"/>
          </a:xfrm>
        </p:grpSpPr>
        <p:sp>
          <p:nvSpPr>
            <p:cNvPr id="3965" name="Google Shape;3965;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44"/>
          <p:cNvGrpSpPr/>
          <p:nvPr/>
        </p:nvGrpSpPr>
        <p:grpSpPr>
          <a:xfrm>
            <a:off x="2504015" y="2338137"/>
            <a:ext cx="586986" cy="517740"/>
            <a:chOff x="3161917" y="2170682"/>
            <a:chExt cx="458870" cy="404737"/>
          </a:xfrm>
        </p:grpSpPr>
        <p:sp>
          <p:nvSpPr>
            <p:cNvPr id="3970" name="Google Shape;3970;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44"/>
          <p:cNvGrpSpPr/>
          <p:nvPr/>
        </p:nvGrpSpPr>
        <p:grpSpPr>
          <a:xfrm>
            <a:off x="2527036" y="3103432"/>
            <a:ext cx="540943" cy="517963"/>
            <a:chOff x="3179914" y="2889488"/>
            <a:chExt cx="422876" cy="404911"/>
          </a:xfrm>
        </p:grpSpPr>
        <p:sp>
          <p:nvSpPr>
            <p:cNvPr id="3974" name="Google Shape;3974;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44"/>
          <p:cNvGrpSpPr/>
          <p:nvPr/>
        </p:nvGrpSpPr>
        <p:grpSpPr>
          <a:xfrm>
            <a:off x="3227830" y="3103348"/>
            <a:ext cx="536180" cy="518047"/>
            <a:chOff x="3729467" y="2889422"/>
            <a:chExt cx="419153" cy="404977"/>
          </a:xfrm>
        </p:grpSpPr>
        <p:sp>
          <p:nvSpPr>
            <p:cNvPr id="3981" name="Google Shape;3981;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44"/>
          <p:cNvGrpSpPr/>
          <p:nvPr/>
        </p:nvGrpSpPr>
        <p:grpSpPr>
          <a:xfrm>
            <a:off x="1863396" y="2339914"/>
            <a:ext cx="557677" cy="514185"/>
            <a:chOff x="7135920" y="3403879"/>
            <a:chExt cx="882400" cy="813584"/>
          </a:xfrm>
        </p:grpSpPr>
        <p:sp>
          <p:nvSpPr>
            <p:cNvPr id="3989" name="Google Shape;3989;p44"/>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4"/>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4"/>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4"/>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4"/>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44"/>
          <p:cNvGrpSpPr/>
          <p:nvPr/>
        </p:nvGrpSpPr>
        <p:grpSpPr>
          <a:xfrm>
            <a:off x="1240921" y="3116367"/>
            <a:ext cx="468569" cy="468447"/>
            <a:chOff x="1286994" y="2840926"/>
            <a:chExt cx="453864" cy="453745"/>
          </a:xfrm>
        </p:grpSpPr>
        <p:sp>
          <p:nvSpPr>
            <p:cNvPr id="3995" name="Google Shape;3995;p44"/>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4"/>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4"/>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4"/>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4"/>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4"/>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4"/>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4"/>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4"/>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4"/>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5" name="Google Shape;4005;p44"/>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4"/>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4"/>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4"/>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9" name="Google Shape;4009;p44"/>
          <p:cNvGrpSpPr/>
          <p:nvPr/>
        </p:nvGrpSpPr>
        <p:grpSpPr>
          <a:xfrm>
            <a:off x="6871147" y="2602143"/>
            <a:ext cx="160636" cy="136535"/>
            <a:chOff x="4660325" y="1866850"/>
            <a:chExt cx="68350" cy="58100"/>
          </a:xfrm>
        </p:grpSpPr>
        <p:sp>
          <p:nvSpPr>
            <p:cNvPr id="4010" name="Google Shape;4010;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44"/>
          <p:cNvGrpSpPr/>
          <p:nvPr/>
        </p:nvGrpSpPr>
        <p:grpSpPr>
          <a:xfrm>
            <a:off x="7180081" y="2627170"/>
            <a:ext cx="156817" cy="86891"/>
            <a:chOff x="4791775" y="1877500"/>
            <a:chExt cx="66725" cy="36975"/>
          </a:xfrm>
        </p:grpSpPr>
        <p:sp>
          <p:nvSpPr>
            <p:cNvPr id="4013" name="Google Shape;4013;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44"/>
          <p:cNvGrpSpPr/>
          <p:nvPr/>
        </p:nvGrpSpPr>
        <p:grpSpPr>
          <a:xfrm>
            <a:off x="7490660" y="2627170"/>
            <a:ext cx="139896" cy="86891"/>
            <a:chOff x="4923925" y="1877500"/>
            <a:chExt cx="59525" cy="36975"/>
          </a:xfrm>
        </p:grpSpPr>
        <p:sp>
          <p:nvSpPr>
            <p:cNvPr id="4016" name="Google Shape;4016;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44"/>
          <p:cNvGrpSpPr/>
          <p:nvPr/>
        </p:nvGrpSpPr>
        <p:grpSpPr>
          <a:xfrm>
            <a:off x="7806821" y="2609780"/>
            <a:ext cx="136488" cy="121260"/>
            <a:chOff x="5058450" y="1870100"/>
            <a:chExt cx="58075" cy="51600"/>
          </a:xfrm>
        </p:grpSpPr>
        <p:sp>
          <p:nvSpPr>
            <p:cNvPr id="4019" name="Google Shape;4019;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1" name="Google Shape;4021;p44"/>
          <p:cNvGrpSpPr/>
          <p:nvPr/>
        </p:nvGrpSpPr>
        <p:grpSpPr>
          <a:xfrm>
            <a:off x="7226262" y="3067854"/>
            <a:ext cx="97533" cy="103870"/>
            <a:chOff x="4811425" y="2065025"/>
            <a:chExt cx="41500" cy="44200"/>
          </a:xfrm>
        </p:grpSpPr>
        <p:sp>
          <p:nvSpPr>
            <p:cNvPr id="4022" name="Google Shape;4022;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44"/>
          <p:cNvGrpSpPr/>
          <p:nvPr/>
        </p:nvGrpSpPr>
        <p:grpSpPr>
          <a:xfrm>
            <a:off x="7504644" y="3067854"/>
            <a:ext cx="116629" cy="103459"/>
            <a:chOff x="4929875" y="2065025"/>
            <a:chExt cx="49625" cy="44025"/>
          </a:xfrm>
        </p:grpSpPr>
        <p:sp>
          <p:nvSpPr>
            <p:cNvPr id="4025" name="Google Shape;4025;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7" name="Google Shape;4027;p44"/>
          <p:cNvGrpSpPr/>
          <p:nvPr/>
        </p:nvGrpSpPr>
        <p:grpSpPr>
          <a:xfrm>
            <a:off x="7866692" y="3070968"/>
            <a:ext cx="67745" cy="97643"/>
            <a:chOff x="5083925" y="2066350"/>
            <a:chExt cx="28825" cy="41550"/>
          </a:xfrm>
        </p:grpSpPr>
        <p:sp>
          <p:nvSpPr>
            <p:cNvPr id="4028" name="Google Shape;4028;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44"/>
          <p:cNvGrpSpPr/>
          <p:nvPr/>
        </p:nvGrpSpPr>
        <p:grpSpPr>
          <a:xfrm>
            <a:off x="6869855" y="3086067"/>
            <a:ext cx="174679" cy="67445"/>
            <a:chOff x="4659775" y="2072775"/>
            <a:chExt cx="74325" cy="28700"/>
          </a:xfrm>
        </p:grpSpPr>
        <p:sp>
          <p:nvSpPr>
            <p:cNvPr id="4031" name="Google Shape;4031;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44"/>
          <p:cNvGrpSpPr/>
          <p:nvPr/>
        </p:nvGrpSpPr>
        <p:grpSpPr>
          <a:xfrm>
            <a:off x="6876200" y="2859820"/>
            <a:ext cx="161517" cy="86069"/>
            <a:chOff x="4662475" y="1976500"/>
            <a:chExt cx="68725" cy="36625"/>
          </a:xfrm>
        </p:grpSpPr>
        <p:sp>
          <p:nvSpPr>
            <p:cNvPr id="4035" name="Google Shape;4035;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44"/>
          <p:cNvGrpSpPr/>
          <p:nvPr/>
        </p:nvGrpSpPr>
        <p:grpSpPr>
          <a:xfrm>
            <a:off x="7800005" y="2852183"/>
            <a:ext cx="155583" cy="100874"/>
            <a:chOff x="5055550" y="1973250"/>
            <a:chExt cx="66200" cy="42925"/>
          </a:xfrm>
        </p:grpSpPr>
        <p:sp>
          <p:nvSpPr>
            <p:cNvPr id="4039" name="Google Shape;4039;p44"/>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4"/>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4"/>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44"/>
          <p:cNvGrpSpPr/>
          <p:nvPr/>
        </p:nvGrpSpPr>
        <p:grpSpPr>
          <a:xfrm>
            <a:off x="7481788" y="2863052"/>
            <a:ext cx="161047" cy="79430"/>
            <a:chOff x="4920150" y="1977875"/>
            <a:chExt cx="68525" cy="33800"/>
          </a:xfrm>
        </p:grpSpPr>
        <p:sp>
          <p:nvSpPr>
            <p:cNvPr id="4043" name="Google Shape;4043;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44"/>
          <p:cNvGrpSpPr/>
          <p:nvPr/>
        </p:nvGrpSpPr>
        <p:grpSpPr>
          <a:xfrm>
            <a:off x="7183430" y="2869514"/>
            <a:ext cx="163221" cy="66622"/>
            <a:chOff x="4793200" y="1980625"/>
            <a:chExt cx="69450" cy="28350"/>
          </a:xfrm>
        </p:grpSpPr>
        <p:sp>
          <p:nvSpPr>
            <p:cNvPr id="4047" name="Google Shape;4047;p44"/>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4"/>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4"/>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44"/>
          <p:cNvGrpSpPr/>
          <p:nvPr/>
        </p:nvGrpSpPr>
        <p:grpSpPr>
          <a:xfrm>
            <a:off x="6909279" y="3292397"/>
            <a:ext cx="120800" cy="123375"/>
            <a:chOff x="4676550" y="2160575"/>
            <a:chExt cx="51400" cy="52500"/>
          </a:xfrm>
        </p:grpSpPr>
        <p:sp>
          <p:nvSpPr>
            <p:cNvPr id="4051" name="Google Shape;4051;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44"/>
          <p:cNvGrpSpPr/>
          <p:nvPr/>
        </p:nvGrpSpPr>
        <p:grpSpPr>
          <a:xfrm>
            <a:off x="7124969" y="3299212"/>
            <a:ext cx="140307" cy="109804"/>
            <a:chOff x="4768325" y="2163475"/>
            <a:chExt cx="59700" cy="46725"/>
          </a:xfrm>
        </p:grpSpPr>
        <p:sp>
          <p:nvSpPr>
            <p:cNvPr id="4055" name="Google Shape;4055;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7" name="Google Shape;4057;p44"/>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4"/>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4"/>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4"/>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4"/>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4"/>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4"/>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4"/>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4"/>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4"/>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4"/>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8" name="Google Shape;4068;p44"/>
          <p:cNvGrpSpPr/>
          <p:nvPr/>
        </p:nvGrpSpPr>
        <p:grpSpPr>
          <a:xfrm>
            <a:off x="7125556" y="3511828"/>
            <a:ext cx="108814" cy="103106"/>
            <a:chOff x="4768575" y="2253950"/>
            <a:chExt cx="46300" cy="43875"/>
          </a:xfrm>
        </p:grpSpPr>
        <p:sp>
          <p:nvSpPr>
            <p:cNvPr id="4069" name="Google Shape;4069;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1" name="Google Shape;4071;p44"/>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2" name="Google Shape;4072;p44"/>
          <p:cNvGrpSpPr/>
          <p:nvPr/>
        </p:nvGrpSpPr>
        <p:grpSpPr>
          <a:xfrm>
            <a:off x="7577559" y="3933124"/>
            <a:ext cx="114043" cy="141118"/>
            <a:chOff x="4960900" y="2433225"/>
            <a:chExt cx="48525" cy="60050"/>
          </a:xfrm>
        </p:grpSpPr>
        <p:sp>
          <p:nvSpPr>
            <p:cNvPr id="4073" name="Google Shape;4073;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44"/>
          <p:cNvGrpSpPr/>
          <p:nvPr/>
        </p:nvGrpSpPr>
        <p:grpSpPr>
          <a:xfrm>
            <a:off x="7326499" y="4154964"/>
            <a:ext cx="131611" cy="138768"/>
            <a:chOff x="4854075" y="2527625"/>
            <a:chExt cx="56000" cy="59050"/>
          </a:xfrm>
        </p:grpSpPr>
        <p:sp>
          <p:nvSpPr>
            <p:cNvPr id="4076" name="Google Shape;4076;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8" name="Google Shape;4078;p44"/>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4"/>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4"/>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1" name="Google Shape;4081;p44"/>
          <p:cNvGrpSpPr/>
          <p:nvPr/>
        </p:nvGrpSpPr>
        <p:grpSpPr>
          <a:xfrm>
            <a:off x="7809758" y="3701767"/>
            <a:ext cx="95829" cy="155159"/>
            <a:chOff x="5059700" y="2334775"/>
            <a:chExt cx="40775" cy="66025"/>
          </a:xfrm>
        </p:grpSpPr>
        <p:sp>
          <p:nvSpPr>
            <p:cNvPr id="4082" name="Google Shape;4082;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44"/>
          <p:cNvGrpSpPr/>
          <p:nvPr/>
        </p:nvGrpSpPr>
        <p:grpSpPr>
          <a:xfrm>
            <a:off x="7573328" y="3486918"/>
            <a:ext cx="84372" cy="153338"/>
            <a:chOff x="4959100" y="2243350"/>
            <a:chExt cx="35900" cy="65250"/>
          </a:xfrm>
        </p:grpSpPr>
        <p:sp>
          <p:nvSpPr>
            <p:cNvPr id="4092" name="Google Shape;4092;p44"/>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4"/>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4"/>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4"/>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4"/>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4"/>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4"/>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4"/>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4"/>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4"/>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4"/>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4"/>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4"/>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4"/>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4"/>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4"/>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44"/>
          <p:cNvGrpSpPr/>
          <p:nvPr/>
        </p:nvGrpSpPr>
        <p:grpSpPr>
          <a:xfrm>
            <a:off x="7758054" y="3926309"/>
            <a:ext cx="178498" cy="154747"/>
            <a:chOff x="5037700" y="2430325"/>
            <a:chExt cx="75950" cy="65850"/>
          </a:xfrm>
        </p:grpSpPr>
        <p:sp>
          <p:nvSpPr>
            <p:cNvPr id="4109" name="Google Shape;410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44"/>
          <p:cNvGrpSpPr/>
          <p:nvPr/>
        </p:nvGrpSpPr>
        <p:grpSpPr>
          <a:xfrm>
            <a:off x="7098294" y="3718275"/>
            <a:ext cx="216160" cy="122024"/>
            <a:chOff x="4756975" y="2341800"/>
            <a:chExt cx="91975" cy="51925"/>
          </a:xfrm>
        </p:grpSpPr>
        <p:sp>
          <p:nvSpPr>
            <p:cNvPr id="4112" name="Google Shape;411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44"/>
          <p:cNvGrpSpPr/>
          <p:nvPr/>
        </p:nvGrpSpPr>
        <p:grpSpPr>
          <a:xfrm>
            <a:off x="7536841" y="4128468"/>
            <a:ext cx="231906" cy="191995"/>
            <a:chOff x="4943575" y="2516350"/>
            <a:chExt cx="98675" cy="81700"/>
          </a:xfrm>
        </p:grpSpPr>
        <p:sp>
          <p:nvSpPr>
            <p:cNvPr id="4133" name="Google Shape;413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1" name="Google Shape;4211;p44"/>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4"/>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4"/>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4"/>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4"/>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4"/>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4"/>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4"/>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4"/>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4"/>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4"/>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4"/>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4"/>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4"/>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4"/>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4"/>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4"/>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4"/>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4"/>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4"/>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4"/>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4"/>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4"/>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44"/>
          <p:cNvGrpSpPr/>
          <p:nvPr/>
        </p:nvGrpSpPr>
        <p:grpSpPr>
          <a:xfrm>
            <a:off x="1225886" y="3778145"/>
            <a:ext cx="505303" cy="503968"/>
            <a:chOff x="1190625" y="238125"/>
            <a:chExt cx="5252625" cy="5238750"/>
          </a:xfrm>
        </p:grpSpPr>
        <p:sp>
          <p:nvSpPr>
            <p:cNvPr id="4235" name="Google Shape;4235;p44"/>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4"/>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4"/>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4"/>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4"/>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4"/>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4"/>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4"/>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4"/>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4"/>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4"/>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4"/>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4"/>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4"/>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4"/>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4"/>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4"/>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4"/>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4"/>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4"/>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4"/>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4"/>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4"/>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4"/>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4"/>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4"/>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4"/>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4"/>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4"/>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4"/>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4"/>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4"/>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4"/>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4"/>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4"/>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4"/>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4"/>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4"/>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4"/>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4"/>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4"/>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4"/>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4"/>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4"/>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4"/>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4"/>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4"/>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4"/>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4"/>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4"/>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4"/>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4"/>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4"/>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4"/>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4"/>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4"/>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4"/>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4"/>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4"/>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4"/>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4"/>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4"/>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4"/>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4"/>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4"/>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4"/>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4"/>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4"/>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4"/>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4"/>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4"/>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4"/>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4"/>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4"/>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4"/>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4"/>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4"/>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4"/>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4"/>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4"/>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4"/>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4"/>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4"/>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4"/>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4"/>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4"/>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4"/>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4"/>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4"/>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4"/>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4"/>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4"/>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4"/>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4"/>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4"/>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4"/>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4"/>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4"/>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4"/>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4"/>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4"/>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4"/>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4"/>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4"/>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4"/>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4"/>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4"/>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4"/>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4"/>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4"/>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4"/>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4"/>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4"/>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4"/>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4"/>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4"/>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4"/>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4"/>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4"/>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4"/>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4"/>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4"/>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4"/>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4"/>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4"/>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4"/>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4"/>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4"/>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4"/>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4"/>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4"/>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4"/>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4"/>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4"/>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4"/>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4"/>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4"/>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4"/>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4"/>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4"/>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4"/>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4"/>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4"/>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4"/>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4"/>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4"/>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4"/>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4"/>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4"/>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4"/>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4"/>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4"/>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4"/>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4"/>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4"/>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4"/>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4"/>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4"/>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4"/>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4"/>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4"/>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4"/>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4"/>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4"/>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4"/>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4"/>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4"/>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4"/>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4"/>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4"/>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4"/>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4"/>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4"/>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4"/>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4"/>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4"/>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4"/>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4"/>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4"/>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4"/>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418" name="Shape 4418"/>
        <p:cNvGrpSpPr/>
        <p:nvPr/>
      </p:nvGrpSpPr>
      <p:grpSpPr>
        <a:xfrm>
          <a:off x="0" y="0"/>
          <a:ext cx="0" cy="0"/>
          <a:chOff x="0" y="0"/>
          <a:chExt cx="0" cy="0"/>
        </a:xfrm>
      </p:grpSpPr>
      <p:sp>
        <p:nvSpPr>
          <p:cNvPr id="4419" name="Google Shape;4419;p4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20" name="Google Shape;4420;p4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421" name="Google Shape;4421;p45"/>
          <p:cNvGrpSpPr/>
          <p:nvPr/>
        </p:nvGrpSpPr>
        <p:grpSpPr>
          <a:xfrm>
            <a:off x="1464938" y="2167205"/>
            <a:ext cx="230686" cy="202772"/>
            <a:chOff x="898875" y="244725"/>
            <a:chExt cx="481800" cy="423500"/>
          </a:xfrm>
        </p:grpSpPr>
        <p:sp>
          <p:nvSpPr>
            <p:cNvPr id="4422" name="Google Shape;4422;p4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3" name="Google Shape;4423;p4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4" name="Google Shape;4424;p4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5" name="Google Shape;4425;p4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6" name="Google Shape;4426;p4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7" name="Google Shape;4427;p4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28" name="Google Shape;4428;p45"/>
          <p:cNvGrpSpPr/>
          <p:nvPr/>
        </p:nvGrpSpPr>
        <p:grpSpPr>
          <a:xfrm>
            <a:off x="1763045" y="2153243"/>
            <a:ext cx="202760" cy="230698"/>
            <a:chOff x="1529350" y="258825"/>
            <a:chExt cx="423475" cy="481825"/>
          </a:xfrm>
        </p:grpSpPr>
        <p:sp>
          <p:nvSpPr>
            <p:cNvPr id="4429" name="Google Shape;4429;p4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0" name="Google Shape;4430;p4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1" name="Google Shape;4431;p45"/>
          <p:cNvGrpSpPr/>
          <p:nvPr/>
        </p:nvGrpSpPr>
        <p:grpSpPr>
          <a:xfrm>
            <a:off x="2030275" y="2207760"/>
            <a:ext cx="231811" cy="121663"/>
            <a:chOff x="2084325" y="363300"/>
            <a:chExt cx="484150" cy="254100"/>
          </a:xfrm>
        </p:grpSpPr>
        <p:sp>
          <p:nvSpPr>
            <p:cNvPr id="4432" name="Google Shape;4432;p4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3" name="Google Shape;4433;p4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4" name="Google Shape;4434;p45"/>
          <p:cNvGrpSpPr/>
          <p:nvPr/>
        </p:nvGrpSpPr>
        <p:grpSpPr>
          <a:xfrm>
            <a:off x="2335803" y="2153243"/>
            <a:ext cx="202760" cy="230698"/>
            <a:chOff x="2707500" y="249400"/>
            <a:chExt cx="423475" cy="481825"/>
          </a:xfrm>
        </p:grpSpPr>
        <p:sp>
          <p:nvSpPr>
            <p:cNvPr id="4435" name="Google Shape;4435;p4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6" name="Google Shape;4436;p4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7" name="Google Shape;4437;p45"/>
          <p:cNvGrpSpPr/>
          <p:nvPr/>
        </p:nvGrpSpPr>
        <p:grpSpPr>
          <a:xfrm>
            <a:off x="2617068" y="2153465"/>
            <a:ext cx="207668" cy="230255"/>
            <a:chOff x="3300325" y="249875"/>
            <a:chExt cx="433725" cy="480900"/>
          </a:xfrm>
        </p:grpSpPr>
        <p:sp>
          <p:nvSpPr>
            <p:cNvPr id="4438" name="Google Shape;4438;p4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9" name="Google Shape;4439;p4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0" name="Google Shape;4440;p4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1" name="Google Shape;4441;p4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2" name="Google Shape;4442;p4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3" name="Google Shape;4443;p4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44" name="Google Shape;4444;p45"/>
          <p:cNvGrpSpPr/>
          <p:nvPr/>
        </p:nvGrpSpPr>
        <p:grpSpPr>
          <a:xfrm>
            <a:off x="2881653" y="2153411"/>
            <a:ext cx="239603" cy="230363"/>
            <a:chOff x="3854700" y="249750"/>
            <a:chExt cx="500425" cy="481125"/>
          </a:xfrm>
        </p:grpSpPr>
        <p:sp>
          <p:nvSpPr>
            <p:cNvPr id="4445" name="Google Shape;4445;p4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6" name="Google Shape;4446;p4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7" name="Google Shape;4447;p4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8" name="Google Shape;4448;p4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9" name="Google Shape;4449;p4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0" name="Google Shape;4450;p4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1" name="Google Shape;4451;p4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2" name="Google Shape;4452;p4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3" name="Google Shape;4453;p45"/>
          <p:cNvGrpSpPr/>
          <p:nvPr/>
        </p:nvGrpSpPr>
        <p:grpSpPr>
          <a:xfrm>
            <a:off x="3165892" y="2153411"/>
            <a:ext cx="239603" cy="230363"/>
            <a:chOff x="4447550" y="249750"/>
            <a:chExt cx="500425" cy="481125"/>
          </a:xfrm>
        </p:grpSpPr>
        <p:sp>
          <p:nvSpPr>
            <p:cNvPr id="4454" name="Google Shape;4454;p4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5" name="Google Shape;4455;p4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6" name="Google Shape;4456;p45"/>
          <p:cNvGrpSpPr/>
          <p:nvPr/>
        </p:nvGrpSpPr>
        <p:grpSpPr>
          <a:xfrm>
            <a:off x="3457757" y="2153243"/>
            <a:ext cx="230698" cy="230698"/>
            <a:chOff x="5049725" y="249400"/>
            <a:chExt cx="481825" cy="481825"/>
          </a:xfrm>
        </p:grpSpPr>
        <p:sp>
          <p:nvSpPr>
            <p:cNvPr id="4457" name="Google Shape;4457;p4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8" name="Google Shape;4458;p4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9" name="Google Shape;4459;p45"/>
          <p:cNvGrpSpPr/>
          <p:nvPr/>
        </p:nvGrpSpPr>
        <p:grpSpPr>
          <a:xfrm>
            <a:off x="3739244" y="2153243"/>
            <a:ext cx="230698" cy="230698"/>
            <a:chOff x="5660400" y="238125"/>
            <a:chExt cx="481825" cy="481825"/>
          </a:xfrm>
        </p:grpSpPr>
        <p:sp>
          <p:nvSpPr>
            <p:cNvPr id="4460" name="Google Shape;4460;p4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1" name="Google Shape;4461;p4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2" name="Google Shape;4462;p45"/>
          <p:cNvGrpSpPr/>
          <p:nvPr/>
        </p:nvGrpSpPr>
        <p:grpSpPr>
          <a:xfrm>
            <a:off x="4022597" y="2153243"/>
            <a:ext cx="230698" cy="230698"/>
            <a:chOff x="6235400" y="249400"/>
            <a:chExt cx="481825" cy="481825"/>
          </a:xfrm>
        </p:grpSpPr>
        <p:sp>
          <p:nvSpPr>
            <p:cNvPr id="4463" name="Google Shape;4463;p4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4" name="Google Shape;4464;p4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5" name="Google Shape;4465;p4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6" name="Google Shape;4466;p4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7" name="Google Shape;4467;p4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8" name="Google Shape;4468;p45"/>
          <p:cNvGrpSpPr/>
          <p:nvPr/>
        </p:nvGrpSpPr>
        <p:grpSpPr>
          <a:xfrm>
            <a:off x="1464608" y="2455652"/>
            <a:ext cx="231344" cy="202724"/>
            <a:chOff x="899850" y="871450"/>
            <a:chExt cx="483175" cy="423400"/>
          </a:xfrm>
        </p:grpSpPr>
        <p:sp>
          <p:nvSpPr>
            <p:cNvPr id="4469" name="Google Shape;4469;p4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0" name="Google Shape;4470;p4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1" name="Google Shape;4471;p4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2" name="Google Shape;4472;p4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73" name="Google Shape;4473;p45"/>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74" name="Google Shape;4474;p45"/>
          <p:cNvGrpSpPr/>
          <p:nvPr/>
        </p:nvGrpSpPr>
        <p:grpSpPr>
          <a:xfrm>
            <a:off x="2030383" y="2441659"/>
            <a:ext cx="231596" cy="230710"/>
            <a:chOff x="2085450" y="842250"/>
            <a:chExt cx="483700" cy="481850"/>
          </a:xfrm>
        </p:grpSpPr>
        <p:sp>
          <p:nvSpPr>
            <p:cNvPr id="4475" name="Google Shape;4475;p4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6" name="Google Shape;4476;p4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7" name="Google Shape;4477;p4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8" name="Google Shape;4478;p45"/>
          <p:cNvGrpSpPr/>
          <p:nvPr/>
        </p:nvGrpSpPr>
        <p:grpSpPr>
          <a:xfrm>
            <a:off x="2321816" y="2441665"/>
            <a:ext cx="230734" cy="230698"/>
            <a:chOff x="2685825" y="840375"/>
            <a:chExt cx="481900" cy="481825"/>
          </a:xfrm>
        </p:grpSpPr>
        <p:sp>
          <p:nvSpPr>
            <p:cNvPr id="4479" name="Google Shape;4479;p4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0" name="Google Shape;4480;p4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81" name="Google Shape;4481;p45"/>
          <p:cNvGrpSpPr/>
          <p:nvPr/>
        </p:nvGrpSpPr>
        <p:grpSpPr>
          <a:xfrm>
            <a:off x="2601752" y="2441449"/>
            <a:ext cx="238299" cy="231129"/>
            <a:chOff x="3270675" y="841800"/>
            <a:chExt cx="497700" cy="482725"/>
          </a:xfrm>
        </p:grpSpPr>
        <p:sp>
          <p:nvSpPr>
            <p:cNvPr id="4482" name="Google Shape;4482;p4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3" name="Google Shape;4483;p4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4" name="Google Shape;4484;p4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85" name="Google Shape;4485;p45"/>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86" name="Google Shape;4486;p45"/>
          <p:cNvGrpSpPr/>
          <p:nvPr/>
        </p:nvGrpSpPr>
        <p:grpSpPr>
          <a:xfrm>
            <a:off x="3170346" y="2455634"/>
            <a:ext cx="230698" cy="202760"/>
            <a:chOff x="4467200" y="877100"/>
            <a:chExt cx="481825" cy="423475"/>
          </a:xfrm>
        </p:grpSpPr>
        <p:sp>
          <p:nvSpPr>
            <p:cNvPr id="4487" name="Google Shape;4487;p4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8" name="Google Shape;4488;p4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9" name="Google Shape;4489;p4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0" name="Google Shape;4490;p4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1" name="Google Shape;4491;p45"/>
          <p:cNvGrpSpPr/>
          <p:nvPr/>
        </p:nvGrpSpPr>
        <p:grpSpPr>
          <a:xfrm>
            <a:off x="3452478" y="2441659"/>
            <a:ext cx="241255" cy="230710"/>
            <a:chOff x="5045500" y="842250"/>
            <a:chExt cx="503875" cy="481850"/>
          </a:xfrm>
        </p:grpSpPr>
        <p:sp>
          <p:nvSpPr>
            <p:cNvPr id="4492" name="Google Shape;4492;p4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3" name="Google Shape;4493;p4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4" name="Google Shape;4494;p45"/>
          <p:cNvGrpSpPr/>
          <p:nvPr/>
        </p:nvGrpSpPr>
        <p:grpSpPr>
          <a:xfrm>
            <a:off x="3740022" y="2459488"/>
            <a:ext cx="229142" cy="195051"/>
            <a:chOff x="5645200" y="879425"/>
            <a:chExt cx="478575" cy="407375"/>
          </a:xfrm>
        </p:grpSpPr>
        <p:sp>
          <p:nvSpPr>
            <p:cNvPr id="4495" name="Google Shape;4495;p4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6" name="Google Shape;4496;p4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7" name="Google Shape;4497;p4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8" name="Google Shape;4498;p4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9" name="Google Shape;4499;p4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0" name="Google Shape;4500;p4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1" name="Google Shape;4501;p45"/>
          <p:cNvGrpSpPr/>
          <p:nvPr/>
        </p:nvGrpSpPr>
        <p:grpSpPr>
          <a:xfrm>
            <a:off x="4036560" y="2441665"/>
            <a:ext cx="202772" cy="230698"/>
            <a:chOff x="6264525" y="842250"/>
            <a:chExt cx="423500" cy="481825"/>
          </a:xfrm>
        </p:grpSpPr>
        <p:sp>
          <p:nvSpPr>
            <p:cNvPr id="4502" name="Google Shape;4502;p4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3" name="Google Shape;4503;p4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4" name="Google Shape;4504;p4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5" name="Google Shape;4505;p4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6" name="Google Shape;4506;p4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7" name="Google Shape;4507;p4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8" name="Google Shape;4508;p4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9" name="Google Shape;4509;p45"/>
          <p:cNvGrpSpPr/>
          <p:nvPr/>
        </p:nvGrpSpPr>
        <p:grpSpPr>
          <a:xfrm>
            <a:off x="1464932" y="2723636"/>
            <a:ext cx="230698" cy="230698"/>
            <a:chOff x="900750" y="1436075"/>
            <a:chExt cx="481825" cy="481825"/>
          </a:xfrm>
        </p:grpSpPr>
        <p:sp>
          <p:nvSpPr>
            <p:cNvPr id="4510" name="Google Shape;4510;p4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1" name="Google Shape;4511;p4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2" name="Google Shape;4512;p4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3" name="Google Shape;4513;p4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4" name="Google Shape;4514;p45"/>
          <p:cNvGrpSpPr/>
          <p:nvPr/>
        </p:nvGrpSpPr>
        <p:grpSpPr>
          <a:xfrm>
            <a:off x="1749075" y="2764633"/>
            <a:ext cx="230698" cy="148703"/>
            <a:chOff x="1492675" y="1520750"/>
            <a:chExt cx="481825" cy="310575"/>
          </a:xfrm>
        </p:grpSpPr>
        <p:sp>
          <p:nvSpPr>
            <p:cNvPr id="4515" name="Google Shape;4515;p4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6" name="Google Shape;4516;p4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7" name="Google Shape;4517;p45"/>
          <p:cNvGrpSpPr/>
          <p:nvPr/>
        </p:nvGrpSpPr>
        <p:grpSpPr>
          <a:xfrm>
            <a:off x="2026384" y="2723624"/>
            <a:ext cx="239592" cy="230722"/>
            <a:chOff x="2071000" y="1435025"/>
            <a:chExt cx="500400" cy="481875"/>
          </a:xfrm>
        </p:grpSpPr>
        <p:sp>
          <p:nvSpPr>
            <p:cNvPr id="4518" name="Google Shape;4518;p4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9" name="Google Shape;4519;p4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0" name="Google Shape;4520;p4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1" name="Google Shape;4521;p45"/>
          <p:cNvGrpSpPr/>
          <p:nvPr/>
        </p:nvGrpSpPr>
        <p:grpSpPr>
          <a:xfrm>
            <a:off x="2317543" y="2737791"/>
            <a:ext cx="239280" cy="202389"/>
            <a:chOff x="2678350" y="1464650"/>
            <a:chExt cx="499750" cy="422700"/>
          </a:xfrm>
        </p:grpSpPr>
        <p:sp>
          <p:nvSpPr>
            <p:cNvPr id="4522" name="Google Shape;4522;p4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3" name="Google Shape;4523;p4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4" name="Google Shape;4524;p4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5" name="Google Shape;4525;p45"/>
          <p:cNvGrpSpPr/>
          <p:nvPr/>
        </p:nvGrpSpPr>
        <p:grpSpPr>
          <a:xfrm>
            <a:off x="2605553" y="2723636"/>
            <a:ext cx="230698" cy="230698"/>
            <a:chOff x="3271200" y="1435075"/>
            <a:chExt cx="481825" cy="481825"/>
          </a:xfrm>
        </p:grpSpPr>
        <p:sp>
          <p:nvSpPr>
            <p:cNvPr id="4526" name="Google Shape;4526;p4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7" name="Google Shape;4527;p4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8" name="Google Shape;4528;p45"/>
          <p:cNvGrpSpPr/>
          <p:nvPr/>
        </p:nvGrpSpPr>
        <p:grpSpPr>
          <a:xfrm>
            <a:off x="2884681" y="2723624"/>
            <a:ext cx="233547" cy="230722"/>
            <a:chOff x="3858100" y="1435075"/>
            <a:chExt cx="487775" cy="481875"/>
          </a:xfrm>
        </p:grpSpPr>
        <p:sp>
          <p:nvSpPr>
            <p:cNvPr id="4529" name="Google Shape;4529;p4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0" name="Google Shape;4530;p4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1" name="Google Shape;4531;p4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2" name="Google Shape;4532;p4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3" name="Google Shape;4533;p4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4" name="Google Shape;4534;p45"/>
          <p:cNvGrpSpPr/>
          <p:nvPr/>
        </p:nvGrpSpPr>
        <p:grpSpPr>
          <a:xfrm>
            <a:off x="3170345" y="2723636"/>
            <a:ext cx="230698" cy="230698"/>
            <a:chOff x="4456875" y="1435075"/>
            <a:chExt cx="481825" cy="481825"/>
          </a:xfrm>
        </p:grpSpPr>
        <p:sp>
          <p:nvSpPr>
            <p:cNvPr id="4535" name="Google Shape;4535;p4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6" name="Google Shape;4536;p4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7" name="Google Shape;4537;p4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8" name="Google Shape;4538;p4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9" name="Google Shape;4539;p4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0" name="Google Shape;4540;p4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1" name="Google Shape;4541;p4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2" name="Google Shape;4542;p4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3" name="Google Shape;4543;p4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4" name="Google Shape;4544;p4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5" name="Google Shape;4545;p4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6" name="Google Shape;4546;p4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7" name="Google Shape;4547;p4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8" name="Google Shape;4548;p4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9" name="Google Shape;4549;p4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0" name="Google Shape;4550;p4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1" name="Google Shape;4551;p4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2" name="Google Shape;4552;p4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3" name="Google Shape;4553;p4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4" name="Google Shape;4554;p45"/>
          <p:cNvGrpSpPr/>
          <p:nvPr/>
        </p:nvGrpSpPr>
        <p:grpSpPr>
          <a:xfrm>
            <a:off x="3456626" y="2723630"/>
            <a:ext cx="232960" cy="230710"/>
            <a:chOff x="5049725" y="1435050"/>
            <a:chExt cx="486550" cy="481850"/>
          </a:xfrm>
        </p:grpSpPr>
        <p:sp>
          <p:nvSpPr>
            <p:cNvPr id="4555" name="Google Shape;4555;p4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6" name="Google Shape;4556;p4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7" name="Google Shape;4557;p4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8" name="Google Shape;4558;p4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9" name="Google Shape;4559;p45"/>
          <p:cNvGrpSpPr/>
          <p:nvPr/>
        </p:nvGrpSpPr>
        <p:grpSpPr>
          <a:xfrm>
            <a:off x="3739208" y="2723636"/>
            <a:ext cx="230770" cy="230698"/>
            <a:chOff x="5642475" y="1435075"/>
            <a:chExt cx="481975" cy="481825"/>
          </a:xfrm>
        </p:grpSpPr>
        <p:sp>
          <p:nvSpPr>
            <p:cNvPr id="4560" name="Google Shape;4560;p4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1" name="Google Shape;4561;p4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2" name="Google Shape;4562;p4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3" name="Google Shape;4563;p45"/>
          <p:cNvGrpSpPr/>
          <p:nvPr/>
        </p:nvGrpSpPr>
        <p:grpSpPr>
          <a:xfrm>
            <a:off x="4021065" y="2723630"/>
            <a:ext cx="233762" cy="230710"/>
            <a:chOff x="6232000" y="1435050"/>
            <a:chExt cx="488225" cy="481850"/>
          </a:xfrm>
        </p:grpSpPr>
        <p:sp>
          <p:nvSpPr>
            <p:cNvPr id="4564" name="Google Shape;4564;p4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5" name="Google Shape;4565;p4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6" name="Google Shape;4566;p4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7" name="Google Shape;4567;p4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8" name="Google Shape;4568;p4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9" name="Google Shape;4569;p45"/>
          <p:cNvGrpSpPr/>
          <p:nvPr/>
        </p:nvGrpSpPr>
        <p:grpSpPr>
          <a:xfrm>
            <a:off x="1478302" y="3004925"/>
            <a:ext cx="203957" cy="229704"/>
            <a:chOff x="924450" y="2028975"/>
            <a:chExt cx="425975" cy="479750"/>
          </a:xfrm>
        </p:grpSpPr>
        <p:sp>
          <p:nvSpPr>
            <p:cNvPr id="4570" name="Google Shape;4570;p4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4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2" name="Google Shape;4572;p4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3" name="Google Shape;4573;p45"/>
          <p:cNvGrpSpPr/>
          <p:nvPr/>
        </p:nvGrpSpPr>
        <p:grpSpPr>
          <a:xfrm>
            <a:off x="2030813" y="3018391"/>
            <a:ext cx="230734" cy="202772"/>
            <a:chOff x="2085450" y="2057100"/>
            <a:chExt cx="481900" cy="423500"/>
          </a:xfrm>
        </p:grpSpPr>
        <p:sp>
          <p:nvSpPr>
            <p:cNvPr id="4574" name="Google Shape;4574;p4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5" name="Google Shape;4575;p4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6" name="Google Shape;4576;p4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7" name="Google Shape;4577;p45"/>
          <p:cNvGrpSpPr/>
          <p:nvPr/>
        </p:nvGrpSpPr>
        <p:grpSpPr>
          <a:xfrm>
            <a:off x="2321816" y="3034198"/>
            <a:ext cx="230734" cy="171159"/>
            <a:chOff x="2678275" y="2090100"/>
            <a:chExt cx="481900" cy="357475"/>
          </a:xfrm>
        </p:grpSpPr>
        <p:sp>
          <p:nvSpPr>
            <p:cNvPr id="4578" name="Google Shape;4578;p4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9" name="Google Shape;4579;p4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0" name="Google Shape;4580;p4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1" name="Google Shape;4581;p4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2" name="Google Shape;4582;p4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3" name="Google Shape;4583;p45"/>
          <p:cNvGrpSpPr/>
          <p:nvPr/>
        </p:nvGrpSpPr>
        <p:grpSpPr>
          <a:xfrm>
            <a:off x="2646323" y="3042493"/>
            <a:ext cx="149158" cy="154569"/>
            <a:chOff x="3357325" y="2093500"/>
            <a:chExt cx="311525" cy="322825"/>
          </a:xfrm>
        </p:grpSpPr>
        <p:sp>
          <p:nvSpPr>
            <p:cNvPr id="4584" name="Google Shape;4584;p4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4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6" name="Google Shape;4586;p4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87" name="Google Shape;4587;p45"/>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88" name="Google Shape;4588;p45"/>
          <p:cNvGrpSpPr/>
          <p:nvPr/>
        </p:nvGrpSpPr>
        <p:grpSpPr>
          <a:xfrm>
            <a:off x="3186385" y="3004428"/>
            <a:ext cx="198618" cy="230698"/>
            <a:chOff x="4492800" y="2027925"/>
            <a:chExt cx="414825" cy="481825"/>
          </a:xfrm>
        </p:grpSpPr>
        <p:sp>
          <p:nvSpPr>
            <p:cNvPr id="4589" name="Google Shape;4589;p4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0" name="Google Shape;4590;p4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1" name="Google Shape;4591;p45"/>
          <p:cNvGrpSpPr/>
          <p:nvPr/>
        </p:nvGrpSpPr>
        <p:grpSpPr>
          <a:xfrm>
            <a:off x="3457775" y="3004423"/>
            <a:ext cx="230662" cy="230710"/>
            <a:chOff x="5049725" y="2027900"/>
            <a:chExt cx="481750" cy="481850"/>
          </a:xfrm>
        </p:grpSpPr>
        <p:sp>
          <p:nvSpPr>
            <p:cNvPr id="4592" name="Google Shape;4592;p4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3" name="Google Shape;4593;p4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4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5" name="Google Shape;4595;p4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6" name="Google Shape;4596;p4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4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4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9" name="Google Shape;4599;p4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0" name="Google Shape;4600;p45"/>
          <p:cNvGrpSpPr/>
          <p:nvPr/>
        </p:nvGrpSpPr>
        <p:grpSpPr>
          <a:xfrm>
            <a:off x="3779828" y="3004482"/>
            <a:ext cx="149529" cy="230590"/>
            <a:chOff x="5726350" y="2028150"/>
            <a:chExt cx="312300" cy="481600"/>
          </a:xfrm>
        </p:grpSpPr>
        <p:sp>
          <p:nvSpPr>
            <p:cNvPr id="4601" name="Google Shape;4601;p4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4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3" name="Google Shape;4603;p4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4" name="Google Shape;4604;p45"/>
          <p:cNvGrpSpPr/>
          <p:nvPr/>
        </p:nvGrpSpPr>
        <p:grpSpPr>
          <a:xfrm>
            <a:off x="4024764" y="3006595"/>
            <a:ext cx="226365" cy="226365"/>
            <a:chOff x="6239925" y="2032450"/>
            <a:chExt cx="472775" cy="472775"/>
          </a:xfrm>
        </p:grpSpPr>
        <p:sp>
          <p:nvSpPr>
            <p:cNvPr id="4605" name="Google Shape;4605;p4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6" name="Google Shape;4606;p4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7" name="Google Shape;4607;p45"/>
          <p:cNvGrpSpPr/>
          <p:nvPr/>
        </p:nvGrpSpPr>
        <p:grpSpPr>
          <a:xfrm>
            <a:off x="4330172" y="2205605"/>
            <a:ext cx="227562" cy="126092"/>
            <a:chOff x="903075" y="2730000"/>
            <a:chExt cx="475275" cy="263350"/>
          </a:xfrm>
        </p:grpSpPr>
        <p:sp>
          <p:nvSpPr>
            <p:cNvPr id="4608" name="Google Shape;4608;p4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9" name="Google Shape;4609;p4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0" name="Google Shape;4610;p4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1" name="Google Shape;4611;p45"/>
          <p:cNvGrpSpPr/>
          <p:nvPr/>
        </p:nvGrpSpPr>
        <p:grpSpPr>
          <a:xfrm>
            <a:off x="1749075" y="3004428"/>
            <a:ext cx="230698" cy="230698"/>
            <a:chOff x="1492675" y="2027925"/>
            <a:chExt cx="481825" cy="481825"/>
          </a:xfrm>
        </p:grpSpPr>
        <p:sp>
          <p:nvSpPr>
            <p:cNvPr id="4612" name="Google Shape;4612;p4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3" name="Google Shape;4613;p4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4" name="Google Shape;4614;p4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5" name="Google Shape;4615;p4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6" name="Google Shape;4616;p4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7" name="Google Shape;4617;p45"/>
          <p:cNvGrpSpPr/>
          <p:nvPr/>
        </p:nvGrpSpPr>
        <p:grpSpPr>
          <a:xfrm>
            <a:off x="4623101" y="2153302"/>
            <a:ext cx="230698" cy="230698"/>
            <a:chOff x="1492675" y="2620775"/>
            <a:chExt cx="481825" cy="481825"/>
          </a:xfrm>
        </p:grpSpPr>
        <p:sp>
          <p:nvSpPr>
            <p:cNvPr id="4618" name="Google Shape;4618;p4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9" name="Google Shape;4619;p4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20" name="Google Shape;4620;p45"/>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21" name="Google Shape;4621;p45"/>
          <p:cNvGrpSpPr/>
          <p:nvPr/>
        </p:nvGrpSpPr>
        <p:grpSpPr>
          <a:xfrm>
            <a:off x="5183268" y="2164171"/>
            <a:ext cx="226843" cy="208960"/>
            <a:chOff x="2682350" y="2643425"/>
            <a:chExt cx="473775" cy="436425"/>
          </a:xfrm>
        </p:grpSpPr>
        <p:sp>
          <p:nvSpPr>
            <p:cNvPr id="4622" name="Google Shape;4622;p4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3" name="Google Shape;4623;p4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4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5" name="Google Shape;4625;p4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6" name="Google Shape;4626;p4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7" name="Google Shape;4627;p4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8" name="Google Shape;4628;p4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9" name="Google Shape;4629;p45"/>
          <p:cNvGrpSpPr/>
          <p:nvPr/>
        </p:nvGrpSpPr>
        <p:grpSpPr>
          <a:xfrm>
            <a:off x="5499808" y="2153302"/>
            <a:ext cx="162205" cy="230698"/>
            <a:chOff x="3342725" y="2620775"/>
            <a:chExt cx="338775" cy="481825"/>
          </a:xfrm>
        </p:grpSpPr>
        <p:sp>
          <p:nvSpPr>
            <p:cNvPr id="4630" name="Google Shape;4630;p4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1" name="Google Shape;4631;p4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2" name="Google Shape;4632;p4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3" name="Google Shape;4633;p45"/>
          <p:cNvGrpSpPr/>
          <p:nvPr/>
        </p:nvGrpSpPr>
        <p:grpSpPr>
          <a:xfrm>
            <a:off x="5767565" y="2153302"/>
            <a:ext cx="189246" cy="230698"/>
            <a:chOff x="3907325" y="2620775"/>
            <a:chExt cx="395250" cy="481825"/>
          </a:xfrm>
        </p:grpSpPr>
        <p:sp>
          <p:nvSpPr>
            <p:cNvPr id="4634" name="Google Shape;4634;p4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4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4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4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8" name="Google Shape;4638;p45"/>
          <p:cNvGrpSpPr/>
          <p:nvPr/>
        </p:nvGrpSpPr>
        <p:grpSpPr>
          <a:xfrm>
            <a:off x="6034939" y="2160514"/>
            <a:ext cx="230698" cy="216274"/>
            <a:chOff x="4456875" y="2635825"/>
            <a:chExt cx="481825" cy="451700"/>
          </a:xfrm>
        </p:grpSpPr>
        <p:sp>
          <p:nvSpPr>
            <p:cNvPr id="4639" name="Google Shape;4639;p4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0" name="Google Shape;4640;p4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4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2" name="Google Shape;4642;p4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3" name="Google Shape;4643;p4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4" name="Google Shape;4644;p4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5" name="Google Shape;4645;p45"/>
          <p:cNvGrpSpPr/>
          <p:nvPr/>
        </p:nvGrpSpPr>
        <p:grpSpPr>
          <a:xfrm>
            <a:off x="6323895" y="2160514"/>
            <a:ext cx="230698" cy="216274"/>
            <a:chOff x="5049725" y="2635825"/>
            <a:chExt cx="481825" cy="451700"/>
          </a:xfrm>
        </p:grpSpPr>
        <p:sp>
          <p:nvSpPr>
            <p:cNvPr id="4646" name="Google Shape;4646;p4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4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4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9" name="Google Shape;4649;p45"/>
          <p:cNvGrpSpPr/>
          <p:nvPr/>
        </p:nvGrpSpPr>
        <p:grpSpPr>
          <a:xfrm>
            <a:off x="6604855" y="2153601"/>
            <a:ext cx="230231" cy="230099"/>
            <a:chOff x="5643000" y="2621375"/>
            <a:chExt cx="480850" cy="480575"/>
          </a:xfrm>
        </p:grpSpPr>
        <p:sp>
          <p:nvSpPr>
            <p:cNvPr id="4650" name="Google Shape;4650;p4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4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2" name="Google Shape;4652;p4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4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4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4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6" name="Google Shape;4656;p4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7" name="Google Shape;4657;p45"/>
          <p:cNvGrpSpPr/>
          <p:nvPr/>
        </p:nvGrpSpPr>
        <p:grpSpPr>
          <a:xfrm>
            <a:off x="6890046" y="2153302"/>
            <a:ext cx="230770" cy="230698"/>
            <a:chOff x="6235250" y="2620775"/>
            <a:chExt cx="481975" cy="481825"/>
          </a:xfrm>
        </p:grpSpPr>
        <p:sp>
          <p:nvSpPr>
            <p:cNvPr id="4658" name="Google Shape;4658;p4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4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4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4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4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63" name="Google Shape;4663;p45"/>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64" name="Google Shape;4664;p45"/>
          <p:cNvGrpSpPr/>
          <p:nvPr/>
        </p:nvGrpSpPr>
        <p:grpSpPr>
          <a:xfrm>
            <a:off x="4622474" y="2441724"/>
            <a:ext cx="231955" cy="230698"/>
            <a:chOff x="1535000" y="3223325"/>
            <a:chExt cx="484450" cy="481825"/>
          </a:xfrm>
        </p:grpSpPr>
        <p:sp>
          <p:nvSpPr>
            <p:cNvPr id="4665" name="Google Shape;4665;p4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4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7" name="Google Shape;4667;p4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8" name="Google Shape;4668;p45"/>
          <p:cNvGrpSpPr/>
          <p:nvPr/>
        </p:nvGrpSpPr>
        <p:grpSpPr>
          <a:xfrm>
            <a:off x="4899627" y="2465729"/>
            <a:ext cx="230698" cy="182686"/>
            <a:chOff x="2085525" y="3263750"/>
            <a:chExt cx="481825" cy="381550"/>
          </a:xfrm>
        </p:grpSpPr>
        <p:sp>
          <p:nvSpPr>
            <p:cNvPr id="4669" name="Google Shape;4669;p4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0" name="Google Shape;4670;p4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1" name="Google Shape;4671;p45"/>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72" name="Google Shape;4672;p45"/>
          <p:cNvGrpSpPr/>
          <p:nvPr/>
        </p:nvGrpSpPr>
        <p:grpSpPr>
          <a:xfrm>
            <a:off x="5465239" y="2441717"/>
            <a:ext cx="231344" cy="230710"/>
            <a:chOff x="3270450" y="3213625"/>
            <a:chExt cx="483175" cy="481850"/>
          </a:xfrm>
        </p:grpSpPr>
        <p:sp>
          <p:nvSpPr>
            <p:cNvPr id="4673" name="Google Shape;4673;p4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4" name="Google Shape;4674;p4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5" name="Google Shape;4675;p45"/>
          <p:cNvGrpSpPr/>
          <p:nvPr/>
        </p:nvGrpSpPr>
        <p:grpSpPr>
          <a:xfrm>
            <a:off x="5804750" y="2441723"/>
            <a:ext cx="114876" cy="230698"/>
            <a:chOff x="3984950" y="3213600"/>
            <a:chExt cx="239925" cy="481825"/>
          </a:xfrm>
        </p:grpSpPr>
        <p:sp>
          <p:nvSpPr>
            <p:cNvPr id="4676" name="Google Shape;4676;p4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4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8" name="Google Shape;4678;p45"/>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9" name="Google Shape;4679;p45"/>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80" name="Google Shape;4680;p45"/>
          <p:cNvGrpSpPr/>
          <p:nvPr/>
        </p:nvGrpSpPr>
        <p:grpSpPr>
          <a:xfrm>
            <a:off x="6599193" y="2461911"/>
            <a:ext cx="241555" cy="190323"/>
            <a:chOff x="5629975" y="3255775"/>
            <a:chExt cx="504500" cy="397500"/>
          </a:xfrm>
        </p:grpSpPr>
        <p:sp>
          <p:nvSpPr>
            <p:cNvPr id="4681" name="Google Shape;4681;p4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4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4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4" name="Google Shape;4684;p4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5" name="Google Shape;4685;p4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6" name="Google Shape;4686;p45"/>
          <p:cNvGrpSpPr/>
          <p:nvPr/>
        </p:nvGrpSpPr>
        <p:grpSpPr>
          <a:xfrm>
            <a:off x="6889741" y="2461983"/>
            <a:ext cx="231380" cy="190179"/>
            <a:chOff x="6234950" y="3255925"/>
            <a:chExt cx="483250" cy="397200"/>
          </a:xfrm>
        </p:grpSpPr>
        <p:sp>
          <p:nvSpPr>
            <p:cNvPr id="4687" name="Google Shape;4687;p4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4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4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0" name="Google Shape;4690;p4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4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4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3" name="Google Shape;4693;p45"/>
          <p:cNvGrpSpPr/>
          <p:nvPr/>
        </p:nvGrpSpPr>
        <p:grpSpPr>
          <a:xfrm>
            <a:off x="4335816" y="2723695"/>
            <a:ext cx="216274" cy="230698"/>
            <a:chOff x="914900" y="3806450"/>
            <a:chExt cx="451700" cy="481825"/>
          </a:xfrm>
        </p:grpSpPr>
        <p:sp>
          <p:nvSpPr>
            <p:cNvPr id="4694" name="Google Shape;4694;p4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4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6" name="Google Shape;4696;p4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4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8" name="Google Shape;4698;p4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9" name="Google Shape;4699;p45"/>
          <p:cNvGrpSpPr/>
          <p:nvPr/>
        </p:nvGrpSpPr>
        <p:grpSpPr>
          <a:xfrm>
            <a:off x="4620689" y="2723569"/>
            <a:ext cx="235522" cy="230949"/>
            <a:chOff x="1490050" y="3805975"/>
            <a:chExt cx="491900" cy="482350"/>
          </a:xfrm>
        </p:grpSpPr>
        <p:sp>
          <p:nvSpPr>
            <p:cNvPr id="4700" name="Google Shape;4700;p4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4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2" name="Google Shape;4702;p4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3" name="Google Shape;4703;p4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4" name="Google Shape;4704;p45"/>
          <p:cNvGrpSpPr/>
          <p:nvPr/>
        </p:nvGrpSpPr>
        <p:grpSpPr>
          <a:xfrm>
            <a:off x="4908927" y="2723695"/>
            <a:ext cx="212096" cy="230698"/>
            <a:chOff x="2104275" y="3806450"/>
            <a:chExt cx="442975" cy="481825"/>
          </a:xfrm>
        </p:grpSpPr>
        <p:sp>
          <p:nvSpPr>
            <p:cNvPr id="4705" name="Google Shape;4705;p4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6" name="Google Shape;4706;p4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7" name="Google Shape;4707;p45"/>
          <p:cNvGrpSpPr/>
          <p:nvPr/>
        </p:nvGrpSpPr>
        <p:grpSpPr>
          <a:xfrm>
            <a:off x="5196925" y="2723695"/>
            <a:ext cx="199528" cy="230698"/>
            <a:chOff x="2710875" y="3806450"/>
            <a:chExt cx="416725" cy="481825"/>
          </a:xfrm>
        </p:grpSpPr>
        <p:sp>
          <p:nvSpPr>
            <p:cNvPr id="4708" name="Google Shape;4708;p4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4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0" name="Google Shape;4710;p45"/>
          <p:cNvGrpSpPr/>
          <p:nvPr/>
        </p:nvGrpSpPr>
        <p:grpSpPr>
          <a:xfrm>
            <a:off x="5465562" y="2751196"/>
            <a:ext cx="230698" cy="175696"/>
            <a:chOff x="3271200" y="3863875"/>
            <a:chExt cx="481825" cy="366950"/>
          </a:xfrm>
        </p:grpSpPr>
        <p:sp>
          <p:nvSpPr>
            <p:cNvPr id="4711" name="Google Shape;4711;p4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2" name="Google Shape;4712;p4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3" name="Google Shape;4713;p45"/>
          <p:cNvGrpSpPr/>
          <p:nvPr/>
        </p:nvGrpSpPr>
        <p:grpSpPr>
          <a:xfrm>
            <a:off x="5761706" y="2723850"/>
            <a:ext cx="200964" cy="230387"/>
            <a:chOff x="3895050" y="3806775"/>
            <a:chExt cx="419725" cy="481175"/>
          </a:xfrm>
        </p:grpSpPr>
        <p:sp>
          <p:nvSpPr>
            <p:cNvPr id="4714" name="Google Shape;4714;p4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4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6" name="Google Shape;4716;p45"/>
          <p:cNvGrpSpPr/>
          <p:nvPr/>
        </p:nvGrpSpPr>
        <p:grpSpPr>
          <a:xfrm>
            <a:off x="6035945" y="2723701"/>
            <a:ext cx="228687" cy="230686"/>
            <a:chOff x="4464775" y="3806475"/>
            <a:chExt cx="477625" cy="481800"/>
          </a:xfrm>
        </p:grpSpPr>
        <p:sp>
          <p:nvSpPr>
            <p:cNvPr id="4717" name="Google Shape;4717;p4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4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4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0" name="Google Shape;4720;p4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1" name="Google Shape;4721;p4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4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3" name="Google Shape;4723;p45"/>
          <p:cNvGrpSpPr/>
          <p:nvPr/>
        </p:nvGrpSpPr>
        <p:grpSpPr>
          <a:xfrm>
            <a:off x="6323895" y="2723695"/>
            <a:ext cx="230698" cy="230698"/>
            <a:chOff x="5049725" y="3806450"/>
            <a:chExt cx="481825" cy="481825"/>
          </a:xfrm>
        </p:grpSpPr>
        <p:sp>
          <p:nvSpPr>
            <p:cNvPr id="4724" name="Google Shape;4724;p4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5" name="Google Shape;4725;p4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6" name="Google Shape;4726;p4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7" name="Google Shape;4727;p45"/>
          <p:cNvGrpSpPr/>
          <p:nvPr/>
        </p:nvGrpSpPr>
        <p:grpSpPr>
          <a:xfrm>
            <a:off x="6604621" y="2723695"/>
            <a:ext cx="230698" cy="230698"/>
            <a:chOff x="5651375" y="3806450"/>
            <a:chExt cx="481825" cy="481825"/>
          </a:xfrm>
        </p:grpSpPr>
        <p:sp>
          <p:nvSpPr>
            <p:cNvPr id="4728" name="Google Shape;4728;p4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4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4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4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2" name="Google Shape;4732;p45"/>
          <p:cNvGrpSpPr/>
          <p:nvPr/>
        </p:nvGrpSpPr>
        <p:grpSpPr>
          <a:xfrm>
            <a:off x="6903937" y="2725047"/>
            <a:ext cx="202987" cy="227993"/>
            <a:chOff x="6264300" y="3809300"/>
            <a:chExt cx="423950" cy="476175"/>
          </a:xfrm>
        </p:grpSpPr>
        <p:sp>
          <p:nvSpPr>
            <p:cNvPr id="4733" name="Google Shape;4733;p4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4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4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6" name="Google Shape;4736;p45"/>
          <p:cNvGrpSpPr/>
          <p:nvPr/>
        </p:nvGrpSpPr>
        <p:grpSpPr>
          <a:xfrm>
            <a:off x="4328155" y="3004481"/>
            <a:ext cx="231596" cy="230710"/>
            <a:chOff x="898875" y="4399275"/>
            <a:chExt cx="483700" cy="481850"/>
          </a:xfrm>
        </p:grpSpPr>
        <p:sp>
          <p:nvSpPr>
            <p:cNvPr id="4737" name="Google Shape;4737;p4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4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9" name="Google Shape;4739;p4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0" name="Google Shape;4740;p4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4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4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4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4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45"/>
          <p:cNvGrpSpPr/>
          <p:nvPr/>
        </p:nvGrpSpPr>
        <p:grpSpPr>
          <a:xfrm>
            <a:off x="4623101" y="3014853"/>
            <a:ext cx="230698" cy="209966"/>
            <a:chOff x="1492675" y="4420975"/>
            <a:chExt cx="481825" cy="438525"/>
          </a:xfrm>
        </p:grpSpPr>
        <p:sp>
          <p:nvSpPr>
            <p:cNvPr id="4746" name="Google Shape;4746;p4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4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4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4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4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1" name="Google Shape;4751;p45"/>
          <p:cNvGrpSpPr/>
          <p:nvPr/>
        </p:nvGrpSpPr>
        <p:grpSpPr>
          <a:xfrm>
            <a:off x="4898495" y="3004942"/>
            <a:ext cx="232960" cy="229788"/>
            <a:chOff x="2084100" y="4400250"/>
            <a:chExt cx="486550" cy="479925"/>
          </a:xfrm>
        </p:grpSpPr>
        <p:sp>
          <p:nvSpPr>
            <p:cNvPr id="4752" name="Google Shape;4752;p4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4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4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4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4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4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8" name="Google Shape;4758;p45"/>
          <p:cNvGrpSpPr/>
          <p:nvPr/>
        </p:nvGrpSpPr>
        <p:grpSpPr>
          <a:xfrm>
            <a:off x="5195310" y="3004499"/>
            <a:ext cx="202760" cy="230674"/>
            <a:chOff x="2707950" y="4399325"/>
            <a:chExt cx="423475" cy="481775"/>
          </a:xfrm>
        </p:grpSpPr>
        <p:sp>
          <p:nvSpPr>
            <p:cNvPr id="4759" name="Google Shape;4759;p4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4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4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4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4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4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5" name="Google Shape;4765;p4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4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4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4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4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0" name="Google Shape;4770;p4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1" name="Google Shape;4771;p45"/>
          <p:cNvGrpSpPr/>
          <p:nvPr/>
        </p:nvGrpSpPr>
        <p:grpSpPr>
          <a:xfrm>
            <a:off x="5487390" y="3004481"/>
            <a:ext cx="187043" cy="230710"/>
            <a:chOff x="3330525" y="4399275"/>
            <a:chExt cx="390650" cy="481850"/>
          </a:xfrm>
        </p:grpSpPr>
        <p:sp>
          <p:nvSpPr>
            <p:cNvPr id="4772" name="Google Shape;4772;p4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4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4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4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4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4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4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9" name="Google Shape;4779;p45"/>
          <p:cNvGrpSpPr/>
          <p:nvPr/>
        </p:nvGrpSpPr>
        <p:grpSpPr>
          <a:xfrm>
            <a:off x="5776076" y="3004487"/>
            <a:ext cx="172224" cy="230698"/>
            <a:chOff x="3938800" y="4399275"/>
            <a:chExt cx="359700" cy="481825"/>
          </a:xfrm>
        </p:grpSpPr>
        <p:sp>
          <p:nvSpPr>
            <p:cNvPr id="4780" name="Google Shape;4780;p4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1" name="Google Shape;4781;p4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4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4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4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5" name="Google Shape;4785;p45"/>
          <p:cNvGrpSpPr/>
          <p:nvPr/>
        </p:nvGrpSpPr>
        <p:grpSpPr>
          <a:xfrm>
            <a:off x="6096214" y="3004487"/>
            <a:ext cx="108149" cy="230698"/>
            <a:chOff x="4584850" y="4399275"/>
            <a:chExt cx="225875" cy="481825"/>
          </a:xfrm>
        </p:grpSpPr>
        <p:sp>
          <p:nvSpPr>
            <p:cNvPr id="4786" name="Google Shape;4786;p4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4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88" name="Google Shape;4788;p45"/>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89" name="Google Shape;4789;p45"/>
          <p:cNvGrpSpPr/>
          <p:nvPr/>
        </p:nvGrpSpPr>
        <p:grpSpPr>
          <a:xfrm>
            <a:off x="6604621" y="3004487"/>
            <a:ext cx="230698" cy="230698"/>
            <a:chOff x="5642550" y="4399275"/>
            <a:chExt cx="481825" cy="481825"/>
          </a:xfrm>
        </p:grpSpPr>
        <p:sp>
          <p:nvSpPr>
            <p:cNvPr id="4790" name="Google Shape;4790;p4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4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2" name="Google Shape;4792;p45"/>
          <p:cNvGrpSpPr/>
          <p:nvPr/>
        </p:nvGrpSpPr>
        <p:grpSpPr>
          <a:xfrm>
            <a:off x="6881900" y="3012585"/>
            <a:ext cx="247061" cy="214502"/>
            <a:chOff x="6218300" y="4416175"/>
            <a:chExt cx="516000" cy="448000"/>
          </a:xfrm>
        </p:grpSpPr>
        <p:sp>
          <p:nvSpPr>
            <p:cNvPr id="4793" name="Google Shape;4793;p4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4" name="Google Shape;4794;p4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4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6" name="Google Shape;4796;p45"/>
          <p:cNvGrpSpPr/>
          <p:nvPr/>
        </p:nvGrpSpPr>
        <p:grpSpPr>
          <a:xfrm>
            <a:off x="7161095" y="2153361"/>
            <a:ext cx="230698" cy="230698"/>
            <a:chOff x="899850" y="4992125"/>
            <a:chExt cx="481825" cy="481825"/>
          </a:xfrm>
        </p:grpSpPr>
        <p:sp>
          <p:nvSpPr>
            <p:cNvPr id="4797" name="Google Shape;4797;p4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8" name="Google Shape;4798;p4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4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0" name="Google Shape;4800;p45"/>
          <p:cNvGrpSpPr/>
          <p:nvPr/>
        </p:nvGrpSpPr>
        <p:grpSpPr>
          <a:xfrm>
            <a:off x="7161106" y="2441767"/>
            <a:ext cx="230698" cy="230698"/>
            <a:chOff x="1492675" y="4992125"/>
            <a:chExt cx="481825" cy="481825"/>
          </a:xfrm>
        </p:grpSpPr>
        <p:sp>
          <p:nvSpPr>
            <p:cNvPr id="4801" name="Google Shape;4801;p4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2" name="Google Shape;4802;p4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3" name="Google Shape;4803;p45"/>
          <p:cNvGrpSpPr/>
          <p:nvPr/>
        </p:nvGrpSpPr>
        <p:grpSpPr>
          <a:xfrm>
            <a:off x="7161118" y="2723724"/>
            <a:ext cx="230698" cy="230698"/>
            <a:chOff x="2085525" y="4992125"/>
            <a:chExt cx="481825" cy="481825"/>
          </a:xfrm>
        </p:grpSpPr>
        <p:sp>
          <p:nvSpPr>
            <p:cNvPr id="4804" name="Google Shape;4804;p4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5" name="Google Shape;4805;p4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6" name="Google Shape;4806;p45"/>
          <p:cNvGrpSpPr/>
          <p:nvPr/>
        </p:nvGrpSpPr>
        <p:grpSpPr>
          <a:xfrm>
            <a:off x="7449623" y="2153361"/>
            <a:ext cx="230698" cy="230698"/>
            <a:chOff x="2678350" y="4992125"/>
            <a:chExt cx="481825" cy="481825"/>
          </a:xfrm>
        </p:grpSpPr>
        <p:sp>
          <p:nvSpPr>
            <p:cNvPr id="4807" name="Google Shape;4807;p4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4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4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0" name="Google Shape;4810;p45"/>
          <p:cNvGrpSpPr/>
          <p:nvPr/>
        </p:nvGrpSpPr>
        <p:grpSpPr>
          <a:xfrm>
            <a:off x="7161142" y="3004502"/>
            <a:ext cx="230698" cy="230698"/>
            <a:chOff x="3271200" y="4992125"/>
            <a:chExt cx="481825" cy="481825"/>
          </a:xfrm>
        </p:grpSpPr>
        <p:sp>
          <p:nvSpPr>
            <p:cNvPr id="4811" name="Google Shape;4811;p4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2" name="Google Shape;4812;p4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4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4" name="Google Shape;4814;p45"/>
          <p:cNvGrpSpPr/>
          <p:nvPr/>
        </p:nvGrpSpPr>
        <p:grpSpPr>
          <a:xfrm>
            <a:off x="7449593" y="2442468"/>
            <a:ext cx="230806" cy="229297"/>
            <a:chOff x="3863900" y="4993625"/>
            <a:chExt cx="482050" cy="478900"/>
          </a:xfrm>
        </p:grpSpPr>
        <p:sp>
          <p:nvSpPr>
            <p:cNvPr id="4815" name="Google Shape;4815;p4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6" name="Google Shape;4816;p4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4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8" name="Google Shape;4818;p4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9" name="Google Shape;4819;p45"/>
          <p:cNvGrpSpPr/>
          <p:nvPr/>
        </p:nvGrpSpPr>
        <p:grpSpPr>
          <a:xfrm>
            <a:off x="7449605" y="2724424"/>
            <a:ext cx="230806" cy="229297"/>
            <a:chOff x="4456725" y="4993625"/>
            <a:chExt cx="482050" cy="478900"/>
          </a:xfrm>
        </p:grpSpPr>
        <p:sp>
          <p:nvSpPr>
            <p:cNvPr id="4820" name="Google Shape;4820;p4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4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2" name="Google Shape;4822;p4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3" name="Google Shape;4823;p4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4" name="Google Shape;4824;p45"/>
          <p:cNvGrpSpPr/>
          <p:nvPr/>
        </p:nvGrpSpPr>
        <p:grpSpPr>
          <a:xfrm>
            <a:off x="7449617" y="3005196"/>
            <a:ext cx="230806" cy="229309"/>
            <a:chOff x="5049575" y="4993600"/>
            <a:chExt cx="482050" cy="478925"/>
          </a:xfrm>
        </p:grpSpPr>
        <p:sp>
          <p:nvSpPr>
            <p:cNvPr id="4825" name="Google Shape;4825;p4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4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4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8" name="Google Shape;4828;p4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9" name="Google Shape;4829;p45"/>
          <p:cNvGrpSpPr/>
          <p:nvPr/>
        </p:nvGrpSpPr>
        <p:grpSpPr>
          <a:xfrm>
            <a:off x="1464620" y="3389882"/>
            <a:ext cx="231320" cy="203310"/>
            <a:chOff x="892750" y="267400"/>
            <a:chExt cx="483125" cy="424625"/>
          </a:xfrm>
        </p:grpSpPr>
        <p:sp>
          <p:nvSpPr>
            <p:cNvPr id="4830" name="Google Shape;4830;p4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4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2" name="Google Shape;4832;p4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3" name="Google Shape;4833;p45"/>
          <p:cNvGrpSpPr/>
          <p:nvPr/>
        </p:nvGrpSpPr>
        <p:grpSpPr>
          <a:xfrm>
            <a:off x="1762763" y="3375865"/>
            <a:ext cx="203322" cy="231344"/>
            <a:chOff x="1516475" y="238075"/>
            <a:chExt cx="424650" cy="483175"/>
          </a:xfrm>
        </p:grpSpPr>
        <p:sp>
          <p:nvSpPr>
            <p:cNvPr id="4834" name="Google Shape;4834;p4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4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6" name="Google Shape;4836;p45"/>
          <p:cNvGrpSpPr/>
          <p:nvPr/>
        </p:nvGrpSpPr>
        <p:grpSpPr>
          <a:xfrm>
            <a:off x="2030071" y="3430538"/>
            <a:ext cx="232218" cy="121998"/>
            <a:chOff x="2080675" y="352325"/>
            <a:chExt cx="485000" cy="254800"/>
          </a:xfrm>
        </p:grpSpPr>
        <p:sp>
          <p:nvSpPr>
            <p:cNvPr id="4837" name="Google Shape;4837;p4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4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9" name="Google Shape;4839;p45"/>
          <p:cNvGrpSpPr/>
          <p:nvPr/>
        </p:nvGrpSpPr>
        <p:grpSpPr>
          <a:xfrm>
            <a:off x="2335521" y="3375877"/>
            <a:ext cx="203322" cy="231320"/>
            <a:chOff x="2705375" y="238125"/>
            <a:chExt cx="424650" cy="483125"/>
          </a:xfrm>
        </p:grpSpPr>
        <p:sp>
          <p:nvSpPr>
            <p:cNvPr id="4840" name="Google Shape;4840;p4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1" name="Google Shape;4841;p4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4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4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4" name="Google Shape;4844;p45"/>
          <p:cNvGrpSpPr/>
          <p:nvPr/>
        </p:nvGrpSpPr>
        <p:grpSpPr>
          <a:xfrm>
            <a:off x="2618504" y="3376093"/>
            <a:ext cx="204795" cy="230889"/>
            <a:chOff x="3299850" y="238575"/>
            <a:chExt cx="427725" cy="482225"/>
          </a:xfrm>
        </p:grpSpPr>
        <p:sp>
          <p:nvSpPr>
            <p:cNvPr id="4845" name="Google Shape;4845;p4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4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4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4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9" name="Google Shape;4849;p4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0" name="Google Shape;4850;p45"/>
          <p:cNvGrpSpPr/>
          <p:nvPr/>
        </p:nvGrpSpPr>
        <p:grpSpPr>
          <a:xfrm>
            <a:off x="2881617" y="3375877"/>
            <a:ext cx="239675" cy="231320"/>
            <a:chOff x="3857225" y="238125"/>
            <a:chExt cx="500575" cy="483125"/>
          </a:xfrm>
        </p:grpSpPr>
        <p:sp>
          <p:nvSpPr>
            <p:cNvPr id="4851" name="Google Shape;4851;p4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4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4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4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4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6" name="Google Shape;4856;p4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7" name="Google Shape;4857;p4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58" name="Google Shape;4858;p45"/>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59" name="Google Shape;4859;p45"/>
          <p:cNvGrpSpPr/>
          <p:nvPr/>
        </p:nvGrpSpPr>
        <p:grpSpPr>
          <a:xfrm>
            <a:off x="3457440" y="3375895"/>
            <a:ext cx="231332" cy="231284"/>
            <a:chOff x="5053900" y="238200"/>
            <a:chExt cx="483150" cy="483050"/>
          </a:xfrm>
        </p:grpSpPr>
        <p:sp>
          <p:nvSpPr>
            <p:cNvPr id="4860" name="Google Shape;4860;p4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1" name="Google Shape;4861;p4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4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4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4" name="Google Shape;4864;p45"/>
          <p:cNvGrpSpPr/>
          <p:nvPr/>
        </p:nvGrpSpPr>
        <p:grpSpPr>
          <a:xfrm>
            <a:off x="3738932" y="3375877"/>
            <a:ext cx="231320" cy="231320"/>
            <a:chOff x="5648375" y="238125"/>
            <a:chExt cx="483125" cy="483125"/>
          </a:xfrm>
        </p:grpSpPr>
        <p:sp>
          <p:nvSpPr>
            <p:cNvPr id="4865" name="Google Shape;4865;p4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4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4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4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4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4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4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4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4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4" name="Google Shape;4874;p4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5" name="Google Shape;4875;p45"/>
          <p:cNvGrpSpPr/>
          <p:nvPr/>
        </p:nvGrpSpPr>
        <p:grpSpPr>
          <a:xfrm>
            <a:off x="4022286" y="3375877"/>
            <a:ext cx="231320" cy="231320"/>
            <a:chOff x="6242825" y="238125"/>
            <a:chExt cx="483125" cy="483125"/>
          </a:xfrm>
        </p:grpSpPr>
        <p:sp>
          <p:nvSpPr>
            <p:cNvPr id="4876" name="Google Shape;4876;p4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4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4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9" name="Google Shape;4879;p45"/>
          <p:cNvGrpSpPr/>
          <p:nvPr/>
        </p:nvGrpSpPr>
        <p:grpSpPr>
          <a:xfrm>
            <a:off x="1463465" y="3675236"/>
            <a:ext cx="233630" cy="203287"/>
            <a:chOff x="889275" y="861850"/>
            <a:chExt cx="487950" cy="424575"/>
          </a:xfrm>
        </p:grpSpPr>
        <p:sp>
          <p:nvSpPr>
            <p:cNvPr id="4880" name="Google Shape;4880;p4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4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4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3" name="Google Shape;4883;p4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4" name="Google Shape;4884;p45"/>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45"/>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86" name="Google Shape;4886;p45"/>
          <p:cNvGrpSpPr/>
          <p:nvPr/>
        </p:nvGrpSpPr>
        <p:grpSpPr>
          <a:xfrm>
            <a:off x="2321523" y="3661220"/>
            <a:ext cx="231320" cy="231320"/>
            <a:chOff x="2676100" y="832575"/>
            <a:chExt cx="483125" cy="483125"/>
          </a:xfrm>
        </p:grpSpPr>
        <p:sp>
          <p:nvSpPr>
            <p:cNvPr id="4887" name="Google Shape;4887;p4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4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4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0" name="Google Shape;4890;p45"/>
          <p:cNvGrpSpPr/>
          <p:nvPr/>
        </p:nvGrpSpPr>
        <p:grpSpPr>
          <a:xfrm>
            <a:off x="2601351" y="3661220"/>
            <a:ext cx="239101" cy="231320"/>
            <a:chOff x="3270550" y="832575"/>
            <a:chExt cx="499375" cy="483125"/>
          </a:xfrm>
        </p:grpSpPr>
        <p:sp>
          <p:nvSpPr>
            <p:cNvPr id="4891" name="Google Shape;4891;p4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2" name="Google Shape;4892;p4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4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4" name="Google Shape;4894;p45"/>
          <p:cNvGrpSpPr/>
          <p:nvPr/>
        </p:nvGrpSpPr>
        <p:grpSpPr>
          <a:xfrm>
            <a:off x="2885789" y="3668450"/>
            <a:ext cx="231332" cy="216860"/>
            <a:chOff x="3865000" y="847675"/>
            <a:chExt cx="483150" cy="452925"/>
          </a:xfrm>
        </p:grpSpPr>
        <p:sp>
          <p:nvSpPr>
            <p:cNvPr id="4895" name="Google Shape;4895;p4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4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4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4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9" name="Google Shape;4899;p45"/>
          <p:cNvGrpSpPr/>
          <p:nvPr/>
        </p:nvGrpSpPr>
        <p:grpSpPr>
          <a:xfrm>
            <a:off x="3168460" y="3675195"/>
            <a:ext cx="234468" cy="203370"/>
            <a:chOff x="4452900" y="861750"/>
            <a:chExt cx="489700" cy="424750"/>
          </a:xfrm>
        </p:grpSpPr>
        <p:sp>
          <p:nvSpPr>
            <p:cNvPr id="4900" name="Google Shape;4900;p4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4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4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3" name="Google Shape;4903;p45"/>
          <p:cNvGrpSpPr/>
          <p:nvPr/>
        </p:nvGrpSpPr>
        <p:grpSpPr>
          <a:xfrm>
            <a:off x="3452185" y="3661226"/>
            <a:ext cx="241842" cy="231308"/>
            <a:chOff x="5049750" y="832600"/>
            <a:chExt cx="505100" cy="483100"/>
          </a:xfrm>
        </p:grpSpPr>
        <p:sp>
          <p:nvSpPr>
            <p:cNvPr id="4904" name="Google Shape;4904;p4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5" name="Google Shape;4905;p4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06" name="Google Shape;4906;p45"/>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07" name="Google Shape;4907;p45"/>
          <p:cNvGrpSpPr/>
          <p:nvPr/>
        </p:nvGrpSpPr>
        <p:grpSpPr>
          <a:xfrm>
            <a:off x="4036285" y="3661220"/>
            <a:ext cx="203322" cy="231320"/>
            <a:chOff x="6272100" y="832575"/>
            <a:chExt cx="424650" cy="483125"/>
          </a:xfrm>
        </p:grpSpPr>
        <p:sp>
          <p:nvSpPr>
            <p:cNvPr id="4908" name="Google Shape;4908;p4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4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0" name="Google Shape;4910;p45"/>
          <p:cNvGrpSpPr/>
          <p:nvPr/>
        </p:nvGrpSpPr>
        <p:grpSpPr>
          <a:xfrm>
            <a:off x="1464602" y="3946180"/>
            <a:ext cx="231356" cy="231332"/>
            <a:chOff x="893650" y="1428000"/>
            <a:chExt cx="483200" cy="483150"/>
          </a:xfrm>
        </p:grpSpPr>
        <p:sp>
          <p:nvSpPr>
            <p:cNvPr id="4911" name="Google Shape;4911;p4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4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4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4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15" name="Google Shape;4915;p45"/>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45"/>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17" name="Google Shape;4917;p45"/>
          <p:cNvGrpSpPr/>
          <p:nvPr/>
        </p:nvGrpSpPr>
        <p:grpSpPr>
          <a:xfrm>
            <a:off x="2317219" y="3960233"/>
            <a:ext cx="239927" cy="203227"/>
            <a:chOff x="2676100" y="1456375"/>
            <a:chExt cx="501100" cy="424450"/>
          </a:xfrm>
        </p:grpSpPr>
        <p:sp>
          <p:nvSpPr>
            <p:cNvPr id="4918" name="Google Shape;4918;p4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4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4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45"/>
          <p:cNvGrpSpPr/>
          <p:nvPr/>
        </p:nvGrpSpPr>
        <p:grpSpPr>
          <a:xfrm>
            <a:off x="2605224" y="3946186"/>
            <a:ext cx="231356" cy="231320"/>
            <a:chOff x="3270475" y="1427025"/>
            <a:chExt cx="483200" cy="483125"/>
          </a:xfrm>
        </p:grpSpPr>
        <p:sp>
          <p:nvSpPr>
            <p:cNvPr id="4922" name="Google Shape;4922;p4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4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4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5" name="Google Shape;4925;p45"/>
          <p:cNvGrpSpPr/>
          <p:nvPr/>
        </p:nvGrpSpPr>
        <p:grpSpPr>
          <a:xfrm>
            <a:off x="2884651" y="3946168"/>
            <a:ext cx="233607" cy="231356"/>
            <a:chOff x="3860250" y="1427025"/>
            <a:chExt cx="487900" cy="483200"/>
          </a:xfrm>
        </p:grpSpPr>
        <p:sp>
          <p:nvSpPr>
            <p:cNvPr id="4926" name="Google Shape;4926;p4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7" name="Google Shape;4927;p4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8" name="Google Shape;4928;p4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29" name="Google Shape;4929;p45"/>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45"/>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1" name="Google Shape;4931;p45"/>
          <p:cNvGrpSpPr/>
          <p:nvPr/>
        </p:nvGrpSpPr>
        <p:grpSpPr>
          <a:xfrm>
            <a:off x="3738914" y="3946186"/>
            <a:ext cx="231356" cy="231320"/>
            <a:chOff x="5648375" y="1427025"/>
            <a:chExt cx="483200" cy="483125"/>
          </a:xfrm>
        </p:grpSpPr>
        <p:sp>
          <p:nvSpPr>
            <p:cNvPr id="4932" name="Google Shape;4932;p4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3" name="Google Shape;4933;p4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4" name="Google Shape;4934;p45"/>
          <p:cNvGrpSpPr/>
          <p:nvPr/>
        </p:nvGrpSpPr>
        <p:grpSpPr>
          <a:xfrm>
            <a:off x="4020772" y="3946174"/>
            <a:ext cx="234349" cy="231344"/>
            <a:chOff x="6238300" y="1426975"/>
            <a:chExt cx="489450" cy="483175"/>
          </a:xfrm>
        </p:grpSpPr>
        <p:sp>
          <p:nvSpPr>
            <p:cNvPr id="4935" name="Google Shape;4935;p4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4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4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38" name="Google Shape;4938;p45"/>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9" name="Google Shape;4939;p45"/>
          <p:cNvGrpSpPr/>
          <p:nvPr/>
        </p:nvGrpSpPr>
        <p:grpSpPr>
          <a:xfrm>
            <a:off x="1748764" y="4231105"/>
            <a:ext cx="231320" cy="231332"/>
            <a:chOff x="1487200" y="2021475"/>
            <a:chExt cx="483125" cy="483150"/>
          </a:xfrm>
        </p:grpSpPr>
        <p:sp>
          <p:nvSpPr>
            <p:cNvPr id="4940" name="Google Shape;4940;p4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4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4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4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4" name="Google Shape;4944;p45"/>
          <p:cNvGrpSpPr/>
          <p:nvPr/>
        </p:nvGrpSpPr>
        <p:grpSpPr>
          <a:xfrm>
            <a:off x="2030520" y="4245116"/>
            <a:ext cx="231320" cy="203310"/>
            <a:chOff x="2081650" y="2050750"/>
            <a:chExt cx="483125" cy="424625"/>
          </a:xfrm>
        </p:grpSpPr>
        <p:sp>
          <p:nvSpPr>
            <p:cNvPr id="4945" name="Google Shape;4945;p4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4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7" name="Google Shape;4947;p4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8" name="Google Shape;4948;p4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4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4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1" name="Google Shape;4951;p45"/>
          <p:cNvGrpSpPr/>
          <p:nvPr/>
        </p:nvGrpSpPr>
        <p:grpSpPr>
          <a:xfrm>
            <a:off x="2321523" y="4260976"/>
            <a:ext cx="231320" cy="171590"/>
            <a:chOff x="2676100" y="2083800"/>
            <a:chExt cx="483125" cy="358375"/>
          </a:xfrm>
        </p:grpSpPr>
        <p:sp>
          <p:nvSpPr>
            <p:cNvPr id="4952" name="Google Shape;4952;p4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4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4" name="Google Shape;4954;p45"/>
          <p:cNvGrpSpPr/>
          <p:nvPr/>
        </p:nvGrpSpPr>
        <p:grpSpPr>
          <a:xfrm>
            <a:off x="2610879" y="4237886"/>
            <a:ext cx="220045" cy="217770"/>
            <a:chOff x="3282325" y="2035675"/>
            <a:chExt cx="459575" cy="454825"/>
          </a:xfrm>
        </p:grpSpPr>
        <p:sp>
          <p:nvSpPr>
            <p:cNvPr id="4955" name="Google Shape;4955;p4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6" name="Google Shape;4956;p4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4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4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59" name="Google Shape;4959;p45"/>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45"/>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61" name="Google Shape;4961;p45"/>
          <p:cNvGrpSpPr/>
          <p:nvPr/>
        </p:nvGrpSpPr>
        <p:grpSpPr>
          <a:xfrm>
            <a:off x="3457296" y="4231111"/>
            <a:ext cx="231619" cy="231320"/>
            <a:chOff x="5053900" y="2021500"/>
            <a:chExt cx="483750" cy="483125"/>
          </a:xfrm>
        </p:grpSpPr>
        <p:sp>
          <p:nvSpPr>
            <p:cNvPr id="4962" name="Google Shape;4962;p4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3" name="Google Shape;4963;p4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4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4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4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4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4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9" name="Google Shape;4969;p4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70" name="Google Shape;4970;p45"/>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71" name="Google Shape;4971;p45"/>
          <p:cNvGrpSpPr/>
          <p:nvPr/>
        </p:nvGrpSpPr>
        <p:grpSpPr>
          <a:xfrm>
            <a:off x="4018378" y="4233265"/>
            <a:ext cx="239137" cy="227011"/>
            <a:chOff x="6222125" y="2025975"/>
            <a:chExt cx="499450" cy="474125"/>
          </a:xfrm>
        </p:grpSpPr>
        <p:sp>
          <p:nvSpPr>
            <p:cNvPr id="4972" name="Google Shape;4972;p4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4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4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5" name="Google Shape;4975;p45"/>
          <p:cNvGrpSpPr/>
          <p:nvPr/>
        </p:nvGrpSpPr>
        <p:grpSpPr>
          <a:xfrm>
            <a:off x="4329878" y="3428371"/>
            <a:ext cx="228148" cy="126451"/>
            <a:chOff x="896050" y="2725450"/>
            <a:chExt cx="476500" cy="264100"/>
          </a:xfrm>
        </p:grpSpPr>
        <p:sp>
          <p:nvSpPr>
            <p:cNvPr id="4976" name="Google Shape;4976;p4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4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4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9" name="Google Shape;4979;p45"/>
          <p:cNvGrpSpPr/>
          <p:nvPr/>
        </p:nvGrpSpPr>
        <p:grpSpPr>
          <a:xfrm>
            <a:off x="4622790" y="3375930"/>
            <a:ext cx="231320" cy="231332"/>
            <a:chOff x="1487200" y="2615925"/>
            <a:chExt cx="483125" cy="483150"/>
          </a:xfrm>
        </p:grpSpPr>
        <p:sp>
          <p:nvSpPr>
            <p:cNvPr id="4980" name="Google Shape;4980;p4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4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4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3" name="Google Shape;4983;p45"/>
          <p:cNvGrpSpPr/>
          <p:nvPr/>
        </p:nvGrpSpPr>
        <p:grpSpPr>
          <a:xfrm>
            <a:off x="4894761" y="3375930"/>
            <a:ext cx="240429" cy="231332"/>
            <a:chOff x="2077575" y="2615925"/>
            <a:chExt cx="502150" cy="483150"/>
          </a:xfrm>
        </p:grpSpPr>
        <p:sp>
          <p:nvSpPr>
            <p:cNvPr id="4984" name="Google Shape;4984;p4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4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4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7" name="Google Shape;4987;p4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8" name="Google Shape;4988;p45"/>
          <p:cNvGrpSpPr/>
          <p:nvPr/>
        </p:nvGrpSpPr>
        <p:grpSpPr>
          <a:xfrm>
            <a:off x="5182944" y="3386829"/>
            <a:ext cx="227490" cy="209535"/>
            <a:chOff x="2680100" y="2638725"/>
            <a:chExt cx="475125" cy="437625"/>
          </a:xfrm>
        </p:grpSpPr>
        <p:sp>
          <p:nvSpPr>
            <p:cNvPr id="4989" name="Google Shape;4989;p4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0" name="Google Shape;4990;p4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1" name="Google Shape;4991;p4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4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3" name="Google Shape;4993;p45"/>
          <p:cNvGrpSpPr/>
          <p:nvPr/>
        </p:nvGrpSpPr>
        <p:grpSpPr>
          <a:xfrm>
            <a:off x="5499587" y="3375930"/>
            <a:ext cx="162648" cy="231332"/>
            <a:chOff x="3342275" y="2615925"/>
            <a:chExt cx="339700" cy="483150"/>
          </a:xfrm>
        </p:grpSpPr>
        <p:sp>
          <p:nvSpPr>
            <p:cNvPr id="4994" name="Google Shape;4994;p4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4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96" name="Google Shape;4996;p45"/>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7" name="Google Shape;4997;p45"/>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45"/>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99" name="Google Shape;4999;p45"/>
          <p:cNvGrpSpPr/>
          <p:nvPr/>
        </p:nvGrpSpPr>
        <p:grpSpPr>
          <a:xfrm>
            <a:off x="6604544" y="3376241"/>
            <a:ext cx="230853" cy="230710"/>
            <a:chOff x="5648900" y="2616600"/>
            <a:chExt cx="482150" cy="481850"/>
          </a:xfrm>
        </p:grpSpPr>
        <p:sp>
          <p:nvSpPr>
            <p:cNvPr id="5000" name="Google Shape;5000;p4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4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2" name="Google Shape;5002;p45"/>
          <p:cNvGrpSpPr/>
          <p:nvPr/>
        </p:nvGrpSpPr>
        <p:grpSpPr>
          <a:xfrm>
            <a:off x="6889771" y="3375912"/>
            <a:ext cx="231320" cy="231368"/>
            <a:chOff x="6242825" y="2615925"/>
            <a:chExt cx="483125" cy="483225"/>
          </a:xfrm>
        </p:grpSpPr>
        <p:sp>
          <p:nvSpPr>
            <p:cNvPr id="5003" name="Google Shape;5003;p4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4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4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4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7" name="Google Shape;5007;p4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08" name="Google Shape;5008;p45"/>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09" name="Google Shape;5009;p45"/>
          <p:cNvGrpSpPr/>
          <p:nvPr/>
        </p:nvGrpSpPr>
        <p:grpSpPr>
          <a:xfrm>
            <a:off x="4622138" y="3661273"/>
            <a:ext cx="232625" cy="231332"/>
            <a:chOff x="1487200" y="3210375"/>
            <a:chExt cx="485850" cy="483150"/>
          </a:xfrm>
        </p:grpSpPr>
        <p:sp>
          <p:nvSpPr>
            <p:cNvPr id="5010" name="Google Shape;5010;p4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1" name="Google Shape;5011;p4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2" name="Google Shape;5012;p4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13" name="Google Shape;5013;p45"/>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45"/>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15" name="Google Shape;5015;p45"/>
          <p:cNvGrpSpPr/>
          <p:nvPr/>
        </p:nvGrpSpPr>
        <p:grpSpPr>
          <a:xfrm>
            <a:off x="5464922" y="3661267"/>
            <a:ext cx="231979" cy="231344"/>
            <a:chOff x="3269875" y="3210400"/>
            <a:chExt cx="484500" cy="483175"/>
          </a:xfrm>
        </p:grpSpPr>
        <p:sp>
          <p:nvSpPr>
            <p:cNvPr id="5016" name="Google Shape;5016;p4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7" name="Google Shape;5017;p4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8" name="Google Shape;5018;p45"/>
          <p:cNvGrpSpPr/>
          <p:nvPr/>
        </p:nvGrpSpPr>
        <p:grpSpPr>
          <a:xfrm>
            <a:off x="5804313" y="3661021"/>
            <a:ext cx="115750" cy="231835"/>
            <a:chOff x="3985700" y="3210375"/>
            <a:chExt cx="241750" cy="484200"/>
          </a:xfrm>
        </p:grpSpPr>
        <p:sp>
          <p:nvSpPr>
            <p:cNvPr id="5019" name="Google Shape;5019;p4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4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45"/>
          <p:cNvGrpSpPr/>
          <p:nvPr/>
        </p:nvGrpSpPr>
        <p:grpSpPr>
          <a:xfrm>
            <a:off x="6035023" y="3661709"/>
            <a:ext cx="230530" cy="230458"/>
            <a:chOff x="4460225" y="3211300"/>
            <a:chExt cx="481475" cy="481325"/>
          </a:xfrm>
        </p:grpSpPr>
        <p:sp>
          <p:nvSpPr>
            <p:cNvPr id="5022" name="Google Shape;5022;p4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4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24" name="Google Shape;5024;p45"/>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25" name="Google Shape;5025;p45"/>
          <p:cNvGrpSpPr/>
          <p:nvPr/>
        </p:nvGrpSpPr>
        <p:grpSpPr>
          <a:xfrm>
            <a:off x="6603676" y="3681514"/>
            <a:ext cx="232589" cy="190850"/>
            <a:chOff x="5647000" y="3252650"/>
            <a:chExt cx="485775" cy="398600"/>
          </a:xfrm>
        </p:grpSpPr>
        <p:sp>
          <p:nvSpPr>
            <p:cNvPr id="5026" name="Google Shape;5026;p4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4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4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9" name="Google Shape;5029;p4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0" name="Google Shape;5030;p4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1" name="Google Shape;5031;p45"/>
          <p:cNvGrpSpPr/>
          <p:nvPr/>
        </p:nvGrpSpPr>
        <p:grpSpPr>
          <a:xfrm>
            <a:off x="6889448" y="3681586"/>
            <a:ext cx="231967" cy="190706"/>
            <a:chOff x="6242450" y="3252800"/>
            <a:chExt cx="484475" cy="398300"/>
          </a:xfrm>
        </p:grpSpPr>
        <p:sp>
          <p:nvSpPr>
            <p:cNvPr id="5032" name="Google Shape;5032;p4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4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4" name="Google Shape;5034;p4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5" name="Google Shape;5035;p45"/>
          <p:cNvGrpSpPr/>
          <p:nvPr/>
        </p:nvGrpSpPr>
        <p:grpSpPr>
          <a:xfrm>
            <a:off x="4342297" y="3946245"/>
            <a:ext cx="203310" cy="231320"/>
            <a:chOff x="922025" y="3804850"/>
            <a:chExt cx="424625" cy="483125"/>
          </a:xfrm>
        </p:grpSpPr>
        <p:sp>
          <p:nvSpPr>
            <p:cNvPr id="5036" name="Google Shape;5036;p4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4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38" name="Google Shape;5038;p45"/>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39" name="Google Shape;5039;p45"/>
          <p:cNvGrpSpPr/>
          <p:nvPr/>
        </p:nvGrpSpPr>
        <p:grpSpPr>
          <a:xfrm>
            <a:off x="4908568" y="3946245"/>
            <a:ext cx="212815" cy="231320"/>
            <a:chOff x="2100300" y="3804850"/>
            <a:chExt cx="444475" cy="483125"/>
          </a:xfrm>
        </p:grpSpPr>
        <p:sp>
          <p:nvSpPr>
            <p:cNvPr id="5040" name="Google Shape;5040;p4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4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2" name="Google Shape;5042;p45"/>
          <p:cNvGrpSpPr/>
          <p:nvPr/>
        </p:nvGrpSpPr>
        <p:grpSpPr>
          <a:xfrm>
            <a:off x="5196638" y="3946245"/>
            <a:ext cx="200102" cy="231320"/>
            <a:chOff x="2708700" y="3804850"/>
            <a:chExt cx="417925" cy="483125"/>
          </a:xfrm>
        </p:grpSpPr>
        <p:sp>
          <p:nvSpPr>
            <p:cNvPr id="5043" name="Google Shape;5043;p4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4" name="Google Shape;5044;p4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5" name="Google Shape;5045;p4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4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47" name="Google Shape;5047;p45"/>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8" name="Google Shape;5048;p45"/>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49" name="Google Shape;5049;p45"/>
          <p:cNvGrpSpPr/>
          <p:nvPr/>
        </p:nvGrpSpPr>
        <p:grpSpPr>
          <a:xfrm>
            <a:off x="6037734" y="3947113"/>
            <a:ext cx="225108" cy="229585"/>
            <a:chOff x="4467450" y="3808475"/>
            <a:chExt cx="470150" cy="479500"/>
          </a:xfrm>
        </p:grpSpPr>
        <p:sp>
          <p:nvSpPr>
            <p:cNvPr id="5050" name="Google Shape;5050;p4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4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4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3" name="Google Shape;5053;p4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4" name="Google Shape;5054;p45"/>
          <p:cNvGrpSpPr/>
          <p:nvPr/>
        </p:nvGrpSpPr>
        <p:grpSpPr>
          <a:xfrm>
            <a:off x="6323578" y="3946245"/>
            <a:ext cx="231332" cy="231320"/>
            <a:chOff x="5053900" y="3804850"/>
            <a:chExt cx="483150" cy="483125"/>
          </a:xfrm>
        </p:grpSpPr>
        <p:sp>
          <p:nvSpPr>
            <p:cNvPr id="5055" name="Google Shape;5055;p4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4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7" name="Google Shape;5057;p4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8" name="Google Shape;5058;p4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9" name="Google Shape;5059;p45"/>
          <p:cNvGrpSpPr/>
          <p:nvPr/>
        </p:nvGrpSpPr>
        <p:grpSpPr>
          <a:xfrm>
            <a:off x="6604310" y="3946245"/>
            <a:ext cx="231320" cy="231320"/>
            <a:chOff x="5648375" y="3804850"/>
            <a:chExt cx="483125" cy="483125"/>
          </a:xfrm>
        </p:grpSpPr>
        <p:sp>
          <p:nvSpPr>
            <p:cNvPr id="5060" name="Google Shape;5060;p4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1" name="Google Shape;5061;p4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4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3" name="Google Shape;5063;p4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4" name="Google Shape;5064;p45"/>
          <p:cNvGrpSpPr/>
          <p:nvPr/>
        </p:nvGrpSpPr>
        <p:grpSpPr>
          <a:xfrm>
            <a:off x="6905649" y="3949860"/>
            <a:ext cx="199564" cy="224090"/>
            <a:chOff x="6276025" y="3812400"/>
            <a:chExt cx="416800" cy="468025"/>
          </a:xfrm>
        </p:grpSpPr>
        <p:sp>
          <p:nvSpPr>
            <p:cNvPr id="5065" name="Google Shape;5065;p4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4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4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8" name="Google Shape;5068;p4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9" name="Google Shape;5069;p45"/>
          <p:cNvGrpSpPr/>
          <p:nvPr/>
        </p:nvGrpSpPr>
        <p:grpSpPr>
          <a:xfrm>
            <a:off x="4327461" y="4231163"/>
            <a:ext cx="232984" cy="231332"/>
            <a:chOff x="890400" y="4399350"/>
            <a:chExt cx="486600" cy="483150"/>
          </a:xfrm>
        </p:grpSpPr>
        <p:sp>
          <p:nvSpPr>
            <p:cNvPr id="5070" name="Google Shape;5070;p4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1" name="Google Shape;5071;p4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2" name="Google Shape;5072;p4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3" name="Google Shape;5073;p45"/>
          <p:cNvGrpSpPr/>
          <p:nvPr/>
        </p:nvGrpSpPr>
        <p:grpSpPr>
          <a:xfrm>
            <a:off x="4622790" y="4241553"/>
            <a:ext cx="231320" cy="210552"/>
            <a:chOff x="1487200" y="4421025"/>
            <a:chExt cx="483125" cy="439750"/>
          </a:xfrm>
        </p:grpSpPr>
        <p:sp>
          <p:nvSpPr>
            <p:cNvPr id="5074" name="Google Shape;5074;p4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4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6" name="Google Shape;5076;p4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7" name="Google Shape;5077;p4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8" name="Google Shape;5078;p45"/>
          <p:cNvGrpSpPr/>
          <p:nvPr/>
        </p:nvGrpSpPr>
        <p:grpSpPr>
          <a:xfrm>
            <a:off x="4897705" y="4231175"/>
            <a:ext cx="234540" cy="231308"/>
            <a:chOff x="2079300" y="4399325"/>
            <a:chExt cx="489850" cy="483100"/>
          </a:xfrm>
        </p:grpSpPr>
        <p:sp>
          <p:nvSpPr>
            <p:cNvPr id="5079" name="Google Shape;5079;p4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0" name="Google Shape;5080;p4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1" name="Google Shape;5081;p45"/>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2" name="Google Shape;5082;p45"/>
          <p:cNvGrpSpPr/>
          <p:nvPr/>
        </p:nvGrpSpPr>
        <p:grpSpPr>
          <a:xfrm>
            <a:off x="5486988" y="4231175"/>
            <a:ext cx="187845" cy="231308"/>
            <a:chOff x="3316000" y="4399325"/>
            <a:chExt cx="392325" cy="483100"/>
          </a:xfrm>
        </p:grpSpPr>
        <p:sp>
          <p:nvSpPr>
            <p:cNvPr id="5083" name="Google Shape;5083;p4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4" name="Google Shape;5084;p4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5" name="Google Shape;5085;p45"/>
          <p:cNvGrpSpPr/>
          <p:nvPr/>
        </p:nvGrpSpPr>
        <p:grpSpPr>
          <a:xfrm>
            <a:off x="5775819" y="4231163"/>
            <a:ext cx="172739" cy="231332"/>
            <a:chOff x="3926225" y="4399275"/>
            <a:chExt cx="360775" cy="483150"/>
          </a:xfrm>
        </p:grpSpPr>
        <p:sp>
          <p:nvSpPr>
            <p:cNvPr id="5086" name="Google Shape;5086;p4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7" name="Google Shape;5087;p4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8" name="Google Shape;5088;p45"/>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9" name="Google Shape;5089;p45"/>
          <p:cNvGrpSpPr/>
          <p:nvPr/>
        </p:nvGrpSpPr>
        <p:grpSpPr>
          <a:xfrm>
            <a:off x="6323614" y="4231205"/>
            <a:ext cx="231260" cy="231248"/>
            <a:chOff x="5053975" y="4399375"/>
            <a:chExt cx="483000" cy="482975"/>
          </a:xfrm>
        </p:grpSpPr>
        <p:sp>
          <p:nvSpPr>
            <p:cNvPr id="5090" name="Google Shape;5090;p4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4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4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3" name="Google Shape;5093;p45"/>
          <p:cNvGrpSpPr/>
          <p:nvPr/>
        </p:nvGrpSpPr>
        <p:grpSpPr>
          <a:xfrm>
            <a:off x="6604310" y="4231169"/>
            <a:ext cx="231320" cy="231320"/>
            <a:chOff x="5648375" y="4399300"/>
            <a:chExt cx="483125" cy="483125"/>
          </a:xfrm>
        </p:grpSpPr>
        <p:sp>
          <p:nvSpPr>
            <p:cNvPr id="5094" name="Google Shape;5094;p4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5" name="Google Shape;5095;p4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6" name="Google Shape;5096;p45"/>
          <p:cNvGrpSpPr/>
          <p:nvPr/>
        </p:nvGrpSpPr>
        <p:grpSpPr>
          <a:xfrm>
            <a:off x="6888215" y="4239297"/>
            <a:ext cx="234432" cy="215065"/>
            <a:chOff x="6239575" y="4416275"/>
            <a:chExt cx="489625" cy="449175"/>
          </a:xfrm>
        </p:grpSpPr>
        <p:sp>
          <p:nvSpPr>
            <p:cNvPr id="5097" name="Google Shape;5097;p4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8" name="Google Shape;5098;p4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4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0" name="Google Shape;5100;p45"/>
          <p:cNvGrpSpPr/>
          <p:nvPr/>
        </p:nvGrpSpPr>
        <p:grpSpPr>
          <a:xfrm>
            <a:off x="7160783" y="3375995"/>
            <a:ext cx="231320" cy="231320"/>
            <a:chOff x="892750" y="4993750"/>
            <a:chExt cx="483125" cy="483125"/>
          </a:xfrm>
        </p:grpSpPr>
        <p:sp>
          <p:nvSpPr>
            <p:cNvPr id="5101" name="Google Shape;5101;p4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2" name="Google Shape;5102;p4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3" name="Google Shape;5103;p4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4" name="Google Shape;5104;p45"/>
          <p:cNvGrpSpPr/>
          <p:nvPr/>
        </p:nvGrpSpPr>
        <p:grpSpPr>
          <a:xfrm>
            <a:off x="7160795" y="3661323"/>
            <a:ext cx="231320" cy="231320"/>
            <a:chOff x="1487200" y="4993750"/>
            <a:chExt cx="483125" cy="483125"/>
          </a:xfrm>
        </p:grpSpPr>
        <p:sp>
          <p:nvSpPr>
            <p:cNvPr id="5105" name="Google Shape;5105;p4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6" name="Google Shape;5106;p4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7" name="Google Shape;5107;p45"/>
          <p:cNvGrpSpPr/>
          <p:nvPr/>
        </p:nvGrpSpPr>
        <p:grpSpPr>
          <a:xfrm>
            <a:off x="7160807" y="3946274"/>
            <a:ext cx="231320" cy="231320"/>
            <a:chOff x="2081650" y="4993750"/>
            <a:chExt cx="483125" cy="483125"/>
          </a:xfrm>
        </p:grpSpPr>
        <p:sp>
          <p:nvSpPr>
            <p:cNvPr id="5108" name="Google Shape;5108;p4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9" name="Google Shape;5109;p4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0" name="Google Shape;5110;p45"/>
          <p:cNvGrpSpPr/>
          <p:nvPr/>
        </p:nvGrpSpPr>
        <p:grpSpPr>
          <a:xfrm>
            <a:off x="7449312" y="3375995"/>
            <a:ext cx="231320" cy="231320"/>
            <a:chOff x="2676100" y="4993750"/>
            <a:chExt cx="483125" cy="483125"/>
          </a:xfrm>
        </p:grpSpPr>
        <p:sp>
          <p:nvSpPr>
            <p:cNvPr id="5111" name="Google Shape;5111;p4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2" name="Google Shape;5112;p4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3" name="Google Shape;5113;p4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4" name="Google Shape;5114;p45"/>
          <p:cNvGrpSpPr/>
          <p:nvPr/>
        </p:nvGrpSpPr>
        <p:grpSpPr>
          <a:xfrm>
            <a:off x="7160831" y="4231184"/>
            <a:ext cx="231320" cy="231320"/>
            <a:chOff x="3270550" y="4993750"/>
            <a:chExt cx="483125" cy="483125"/>
          </a:xfrm>
        </p:grpSpPr>
        <p:sp>
          <p:nvSpPr>
            <p:cNvPr id="5115" name="Google Shape;5115;p4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6" name="Google Shape;5116;p4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7" name="Google Shape;5117;p4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18" name="Google Shape;5118;p45"/>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19" name="Google Shape;5119;p45"/>
          <p:cNvGrpSpPr/>
          <p:nvPr/>
        </p:nvGrpSpPr>
        <p:grpSpPr>
          <a:xfrm>
            <a:off x="7449342" y="3946238"/>
            <a:ext cx="231332" cy="231392"/>
            <a:chOff x="4459450" y="4993700"/>
            <a:chExt cx="483150" cy="483275"/>
          </a:xfrm>
        </p:grpSpPr>
        <p:sp>
          <p:nvSpPr>
            <p:cNvPr id="5120" name="Google Shape;5120;p4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1" name="Google Shape;5121;p4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2" name="Google Shape;5122;p45"/>
          <p:cNvGrpSpPr/>
          <p:nvPr/>
        </p:nvGrpSpPr>
        <p:grpSpPr>
          <a:xfrm>
            <a:off x="7449354" y="4231148"/>
            <a:ext cx="231332" cy="231392"/>
            <a:chOff x="5053900" y="4993700"/>
            <a:chExt cx="483150" cy="483275"/>
          </a:xfrm>
        </p:grpSpPr>
        <p:sp>
          <p:nvSpPr>
            <p:cNvPr id="5123" name="Google Shape;5123;p4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4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128" name="Shape 5128"/>
        <p:cNvGrpSpPr/>
        <p:nvPr/>
      </p:nvGrpSpPr>
      <p:grpSpPr>
        <a:xfrm>
          <a:off x="0" y="0"/>
          <a:ext cx="0" cy="0"/>
          <a:chOff x="0" y="0"/>
          <a:chExt cx="0" cy="0"/>
        </a:xfrm>
      </p:grpSpPr>
      <p:sp>
        <p:nvSpPr>
          <p:cNvPr id="5129" name="Google Shape;5129;p4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130" name="Google Shape;5130;p46"/>
          <p:cNvGrpSpPr/>
          <p:nvPr/>
        </p:nvGrpSpPr>
        <p:grpSpPr>
          <a:xfrm>
            <a:off x="1012848" y="1674363"/>
            <a:ext cx="348568" cy="348541"/>
            <a:chOff x="-65131525" y="1914325"/>
            <a:chExt cx="316650" cy="316625"/>
          </a:xfrm>
        </p:grpSpPr>
        <p:sp>
          <p:nvSpPr>
            <p:cNvPr id="5131" name="Google Shape;5131;p4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46"/>
          <p:cNvGrpSpPr/>
          <p:nvPr/>
        </p:nvGrpSpPr>
        <p:grpSpPr>
          <a:xfrm>
            <a:off x="1012848" y="2079072"/>
            <a:ext cx="348568" cy="348568"/>
            <a:chOff x="-65131525" y="2281350"/>
            <a:chExt cx="316650" cy="316650"/>
          </a:xfrm>
        </p:grpSpPr>
        <p:sp>
          <p:nvSpPr>
            <p:cNvPr id="5134" name="Google Shape;5134;p4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46"/>
          <p:cNvGrpSpPr/>
          <p:nvPr/>
        </p:nvGrpSpPr>
        <p:grpSpPr>
          <a:xfrm>
            <a:off x="1015889" y="2481800"/>
            <a:ext cx="342486" cy="349421"/>
            <a:chOff x="-65129950" y="2646800"/>
            <a:chExt cx="311125" cy="317425"/>
          </a:xfrm>
        </p:grpSpPr>
        <p:sp>
          <p:nvSpPr>
            <p:cNvPr id="5137" name="Google Shape;5137;p4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46"/>
          <p:cNvGrpSpPr/>
          <p:nvPr/>
        </p:nvGrpSpPr>
        <p:grpSpPr>
          <a:xfrm>
            <a:off x="3112739" y="1673042"/>
            <a:ext cx="351155" cy="351183"/>
            <a:chOff x="-63252250" y="1930850"/>
            <a:chExt cx="319000" cy="319025"/>
          </a:xfrm>
        </p:grpSpPr>
        <p:sp>
          <p:nvSpPr>
            <p:cNvPr id="5140" name="Google Shape;5140;p4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46"/>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3" name="Google Shape;5143;p46"/>
          <p:cNvGrpSpPr/>
          <p:nvPr/>
        </p:nvGrpSpPr>
        <p:grpSpPr>
          <a:xfrm>
            <a:off x="3113606" y="2481359"/>
            <a:ext cx="349421" cy="350302"/>
            <a:chOff x="-63250675" y="2664125"/>
            <a:chExt cx="317425" cy="318225"/>
          </a:xfrm>
        </p:grpSpPr>
        <p:sp>
          <p:nvSpPr>
            <p:cNvPr id="5144" name="Google Shape;5144;p4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6" name="Google Shape;5146;p46"/>
          <p:cNvGrpSpPr/>
          <p:nvPr/>
        </p:nvGrpSpPr>
        <p:grpSpPr>
          <a:xfrm>
            <a:off x="5236493" y="1676729"/>
            <a:ext cx="345954" cy="343807"/>
            <a:chOff x="-61354075" y="1940500"/>
            <a:chExt cx="314275" cy="312325"/>
          </a:xfrm>
        </p:grpSpPr>
        <p:sp>
          <p:nvSpPr>
            <p:cNvPr id="5147" name="Google Shape;5147;p4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46"/>
          <p:cNvGrpSpPr/>
          <p:nvPr/>
        </p:nvGrpSpPr>
        <p:grpSpPr>
          <a:xfrm>
            <a:off x="5235185" y="2093382"/>
            <a:ext cx="348568" cy="319948"/>
            <a:chOff x="-61354875" y="2322300"/>
            <a:chExt cx="316650" cy="290650"/>
          </a:xfrm>
        </p:grpSpPr>
        <p:sp>
          <p:nvSpPr>
            <p:cNvPr id="5152" name="Google Shape;5152;p4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46"/>
          <p:cNvGrpSpPr/>
          <p:nvPr/>
        </p:nvGrpSpPr>
        <p:grpSpPr>
          <a:xfrm>
            <a:off x="5235185" y="2482226"/>
            <a:ext cx="348568" cy="348568"/>
            <a:chOff x="-61354875" y="2671225"/>
            <a:chExt cx="316650" cy="316650"/>
          </a:xfrm>
        </p:grpSpPr>
        <p:sp>
          <p:nvSpPr>
            <p:cNvPr id="5156" name="Google Shape;5156;p4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46"/>
          <p:cNvGrpSpPr/>
          <p:nvPr/>
        </p:nvGrpSpPr>
        <p:grpSpPr>
          <a:xfrm>
            <a:off x="7343521" y="1672781"/>
            <a:ext cx="351155" cy="351706"/>
            <a:chOff x="-59502375" y="1904375"/>
            <a:chExt cx="319000" cy="319500"/>
          </a:xfrm>
        </p:grpSpPr>
        <p:sp>
          <p:nvSpPr>
            <p:cNvPr id="5162" name="Google Shape;5162;p4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46"/>
          <p:cNvGrpSpPr/>
          <p:nvPr/>
        </p:nvGrpSpPr>
        <p:grpSpPr>
          <a:xfrm>
            <a:off x="1435629" y="1675588"/>
            <a:ext cx="351155" cy="346092"/>
            <a:chOff x="-64774725" y="1916550"/>
            <a:chExt cx="319000" cy="314400"/>
          </a:xfrm>
        </p:grpSpPr>
        <p:sp>
          <p:nvSpPr>
            <p:cNvPr id="5166" name="Google Shape;5166;p4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46"/>
          <p:cNvGrpSpPr/>
          <p:nvPr/>
        </p:nvGrpSpPr>
        <p:grpSpPr>
          <a:xfrm>
            <a:off x="1436923" y="2077338"/>
            <a:ext cx="348568" cy="352036"/>
            <a:chOff x="-64764500" y="2280550"/>
            <a:chExt cx="316650" cy="319800"/>
          </a:xfrm>
        </p:grpSpPr>
        <p:sp>
          <p:nvSpPr>
            <p:cNvPr id="5169" name="Google Shape;5169;p4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1" name="Google Shape;5171;p46"/>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2" name="Google Shape;5172;p46"/>
          <p:cNvGrpSpPr/>
          <p:nvPr/>
        </p:nvGrpSpPr>
        <p:grpSpPr>
          <a:xfrm>
            <a:off x="3542063" y="1710757"/>
            <a:ext cx="347688" cy="275750"/>
            <a:chOff x="-62882850" y="1999375"/>
            <a:chExt cx="315850" cy="250500"/>
          </a:xfrm>
        </p:grpSpPr>
        <p:sp>
          <p:nvSpPr>
            <p:cNvPr id="5173" name="Google Shape;5173;p4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46"/>
          <p:cNvGrpSpPr/>
          <p:nvPr/>
        </p:nvGrpSpPr>
        <p:grpSpPr>
          <a:xfrm>
            <a:off x="3533821" y="2078631"/>
            <a:ext cx="364172" cy="349449"/>
            <a:chOff x="-62890750" y="2296300"/>
            <a:chExt cx="330825" cy="317450"/>
          </a:xfrm>
        </p:grpSpPr>
        <p:sp>
          <p:nvSpPr>
            <p:cNvPr id="5176" name="Google Shape;5176;p4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46"/>
          <p:cNvGrpSpPr/>
          <p:nvPr/>
        </p:nvGrpSpPr>
        <p:grpSpPr>
          <a:xfrm>
            <a:off x="3542063" y="2481799"/>
            <a:ext cx="347688" cy="349421"/>
            <a:chOff x="-62882850" y="2664925"/>
            <a:chExt cx="315850" cy="317425"/>
          </a:xfrm>
        </p:grpSpPr>
        <p:sp>
          <p:nvSpPr>
            <p:cNvPr id="5180" name="Google Shape;5180;p4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2" name="Google Shape;5182;p46"/>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3" name="Google Shape;5183;p46"/>
          <p:cNvGrpSpPr/>
          <p:nvPr/>
        </p:nvGrpSpPr>
        <p:grpSpPr>
          <a:xfrm>
            <a:off x="5659701" y="2082099"/>
            <a:ext cx="348568" cy="342514"/>
            <a:chOff x="-60988625" y="2310475"/>
            <a:chExt cx="316650" cy="311150"/>
          </a:xfrm>
        </p:grpSpPr>
        <p:sp>
          <p:nvSpPr>
            <p:cNvPr id="5184" name="Google Shape;5184;p4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46"/>
          <p:cNvGrpSpPr/>
          <p:nvPr/>
        </p:nvGrpSpPr>
        <p:grpSpPr>
          <a:xfrm>
            <a:off x="5660141" y="2481029"/>
            <a:ext cx="347688" cy="350963"/>
            <a:chOff x="-60987050" y="2671400"/>
            <a:chExt cx="315850" cy="318825"/>
          </a:xfrm>
        </p:grpSpPr>
        <p:sp>
          <p:nvSpPr>
            <p:cNvPr id="5191" name="Google Shape;5191;p4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46"/>
          <p:cNvGrpSpPr/>
          <p:nvPr/>
        </p:nvGrpSpPr>
        <p:grpSpPr>
          <a:xfrm>
            <a:off x="7343520" y="2082980"/>
            <a:ext cx="351155" cy="340753"/>
            <a:chOff x="-59481900" y="2290800"/>
            <a:chExt cx="319000" cy="309550"/>
          </a:xfrm>
        </p:grpSpPr>
        <p:sp>
          <p:nvSpPr>
            <p:cNvPr id="5194" name="Google Shape;5194;p4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46"/>
          <p:cNvGrpSpPr/>
          <p:nvPr/>
        </p:nvGrpSpPr>
        <p:grpSpPr>
          <a:xfrm>
            <a:off x="1857395" y="1674005"/>
            <a:ext cx="351155" cy="349256"/>
            <a:chOff x="-64401400" y="1914475"/>
            <a:chExt cx="319000" cy="317275"/>
          </a:xfrm>
        </p:grpSpPr>
        <p:sp>
          <p:nvSpPr>
            <p:cNvPr id="5201" name="Google Shape;5201;p4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6"/>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46"/>
          <p:cNvGrpSpPr/>
          <p:nvPr/>
        </p:nvGrpSpPr>
        <p:grpSpPr>
          <a:xfrm>
            <a:off x="1918957" y="2079430"/>
            <a:ext cx="228031" cy="347853"/>
            <a:chOff x="-64343900" y="2282125"/>
            <a:chExt cx="207150" cy="316000"/>
          </a:xfrm>
        </p:grpSpPr>
        <p:sp>
          <p:nvSpPr>
            <p:cNvPr id="5205" name="Google Shape;5205;p4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7" name="Google Shape;5207;p46"/>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8" name="Google Shape;5208;p46"/>
          <p:cNvGrpSpPr/>
          <p:nvPr/>
        </p:nvGrpSpPr>
        <p:grpSpPr>
          <a:xfrm>
            <a:off x="3994027" y="1674252"/>
            <a:ext cx="303463" cy="348761"/>
            <a:chOff x="-62496925" y="1931475"/>
            <a:chExt cx="275675" cy="316825"/>
          </a:xfrm>
        </p:grpSpPr>
        <p:sp>
          <p:nvSpPr>
            <p:cNvPr id="5209" name="Google Shape;5209;p4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46"/>
          <p:cNvGrpSpPr/>
          <p:nvPr/>
        </p:nvGrpSpPr>
        <p:grpSpPr>
          <a:xfrm>
            <a:off x="3971901" y="2078521"/>
            <a:ext cx="347715" cy="349669"/>
            <a:chOff x="-62516625" y="2297875"/>
            <a:chExt cx="315875" cy="317650"/>
          </a:xfrm>
        </p:grpSpPr>
        <p:sp>
          <p:nvSpPr>
            <p:cNvPr id="5212" name="Google Shape;5212;p4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46"/>
          <p:cNvGrpSpPr/>
          <p:nvPr/>
        </p:nvGrpSpPr>
        <p:grpSpPr>
          <a:xfrm>
            <a:off x="3970608" y="2497389"/>
            <a:ext cx="350302" cy="318241"/>
            <a:chOff x="-62518200" y="2692475"/>
            <a:chExt cx="318225" cy="289100"/>
          </a:xfrm>
        </p:grpSpPr>
        <p:sp>
          <p:nvSpPr>
            <p:cNvPr id="5215" name="Google Shape;5215;p4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46"/>
          <p:cNvGrpSpPr/>
          <p:nvPr/>
        </p:nvGrpSpPr>
        <p:grpSpPr>
          <a:xfrm>
            <a:off x="6103002" y="1674789"/>
            <a:ext cx="294822" cy="347688"/>
            <a:chOff x="-60597975" y="1939525"/>
            <a:chExt cx="267825" cy="315850"/>
          </a:xfrm>
        </p:grpSpPr>
        <p:sp>
          <p:nvSpPr>
            <p:cNvPr id="5218" name="Google Shape;5218;p4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46"/>
          <p:cNvGrpSpPr/>
          <p:nvPr/>
        </p:nvGrpSpPr>
        <p:grpSpPr>
          <a:xfrm>
            <a:off x="6074836" y="2077998"/>
            <a:ext cx="351155" cy="350715"/>
            <a:chOff x="-60620800" y="2304600"/>
            <a:chExt cx="319000" cy="318600"/>
          </a:xfrm>
        </p:grpSpPr>
        <p:sp>
          <p:nvSpPr>
            <p:cNvPr id="5221" name="Google Shape;5221;p4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46"/>
          <p:cNvGrpSpPr/>
          <p:nvPr/>
        </p:nvGrpSpPr>
        <p:grpSpPr>
          <a:xfrm>
            <a:off x="6076129" y="2531638"/>
            <a:ext cx="348568" cy="249744"/>
            <a:chOff x="-60621600" y="2716100"/>
            <a:chExt cx="316650" cy="226875"/>
          </a:xfrm>
        </p:grpSpPr>
        <p:sp>
          <p:nvSpPr>
            <p:cNvPr id="5225" name="Google Shape;5225;p4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46"/>
          <p:cNvGrpSpPr/>
          <p:nvPr/>
        </p:nvGrpSpPr>
        <p:grpSpPr>
          <a:xfrm>
            <a:off x="7348722" y="2482240"/>
            <a:ext cx="340753" cy="348541"/>
            <a:chOff x="-59475600" y="2658625"/>
            <a:chExt cx="309550" cy="316625"/>
          </a:xfrm>
        </p:grpSpPr>
        <p:sp>
          <p:nvSpPr>
            <p:cNvPr id="5228" name="Google Shape;5228;p4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5" name="Google Shape;5235;p46"/>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6"/>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7" name="Google Shape;5237;p46"/>
          <p:cNvGrpSpPr/>
          <p:nvPr/>
        </p:nvGrpSpPr>
        <p:grpSpPr>
          <a:xfrm>
            <a:off x="2324934" y="2481800"/>
            <a:ext cx="250570" cy="349421"/>
            <a:chOff x="-63987100" y="2646800"/>
            <a:chExt cx="227625" cy="317425"/>
          </a:xfrm>
        </p:grpSpPr>
        <p:sp>
          <p:nvSpPr>
            <p:cNvPr id="5238" name="Google Shape;5238;p4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46"/>
          <p:cNvGrpSpPr/>
          <p:nvPr/>
        </p:nvGrpSpPr>
        <p:grpSpPr>
          <a:xfrm>
            <a:off x="4393267" y="1672615"/>
            <a:ext cx="340753" cy="352036"/>
            <a:chOff x="-62148000" y="1930075"/>
            <a:chExt cx="309550" cy="319800"/>
          </a:xfrm>
        </p:grpSpPr>
        <p:sp>
          <p:nvSpPr>
            <p:cNvPr id="5241" name="Google Shape;5241;p4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46"/>
          <p:cNvGrpSpPr/>
          <p:nvPr/>
        </p:nvGrpSpPr>
        <p:grpSpPr>
          <a:xfrm>
            <a:off x="4390667" y="2079498"/>
            <a:ext cx="345954" cy="347715"/>
            <a:chOff x="-62150375" y="2297875"/>
            <a:chExt cx="314275" cy="315875"/>
          </a:xfrm>
        </p:grpSpPr>
        <p:sp>
          <p:nvSpPr>
            <p:cNvPr id="5244" name="Google Shape;5244;p4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46"/>
          <p:cNvGrpSpPr/>
          <p:nvPr/>
        </p:nvGrpSpPr>
        <p:grpSpPr>
          <a:xfrm>
            <a:off x="4389359" y="2481359"/>
            <a:ext cx="348568" cy="350302"/>
            <a:chOff x="-62150375" y="2664925"/>
            <a:chExt cx="316650" cy="318225"/>
          </a:xfrm>
        </p:grpSpPr>
        <p:sp>
          <p:nvSpPr>
            <p:cNvPr id="5250" name="Google Shape;5250;p4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46"/>
          <p:cNvGrpSpPr/>
          <p:nvPr/>
        </p:nvGrpSpPr>
        <p:grpSpPr>
          <a:xfrm>
            <a:off x="6499777" y="1673096"/>
            <a:ext cx="349421" cy="351073"/>
            <a:chOff x="-60254550" y="1938025"/>
            <a:chExt cx="317425" cy="318925"/>
          </a:xfrm>
        </p:grpSpPr>
        <p:sp>
          <p:nvSpPr>
            <p:cNvPr id="5255" name="Google Shape;5255;p4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46"/>
          <p:cNvGrpSpPr/>
          <p:nvPr/>
        </p:nvGrpSpPr>
        <p:grpSpPr>
          <a:xfrm>
            <a:off x="6479471" y="2079003"/>
            <a:ext cx="348923" cy="348706"/>
            <a:chOff x="6479471" y="2079003"/>
            <a:chExt cx="348923" cy="348706"/>
          </a:xfrm>
        </p:grpSpPr>
        <p:sp>
          <p:nvSpPr>
            <p:cNvPr id="5260" name="Google Shape;5260;p4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1" name="Google Shape;5261;p46"/>
            <p:cNvGrpSpPr/>
            <p:nvPr/>
          </p:nvGrpSpPr>
          <p:grpSpPr>
            <a:xfrm>
              <a:off x="6520582" y="2079003"/>
              <a:ext cx="307811" cy="348706"/>
              <a:chOff x="-60218325" y="2304850"/>
              <a:chExt cx="279625" cy="316775"/>
            </a:xfrm>
          </p:grpSpPr>
          <p:sp>
            <p:nvSpPr>
              <p:cNvPr id="5262" name="Google Shape;5262;p4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9" name="Google Shape;5269;p46"/>
          <p:cNvGrpSpPr/>
          <p:nvPr/>
        </p:nvGrpSpPr>
        <p:grpSpPr>
          <a:xfrm>
            <a:off x="6526651" y="2480932"/>
            <a:ext cx="295675" cy="351155"/>
            <a:chOff x="-60232500" y="2671225"/>
            <a:chExt cx="268600" cy="319000"/>
          </a:xfrm>
        </p:grpSpPr>
        <p:sp>
          <p:nvSpPr>
            <p:cNvPr id="5270" name="Google Shape;5270;p4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46"/>
          <p:cNvGrpSpPr/>
          <p:nvPr/>
        </p:nvGrpSpPr>
        <p:grpSpPr>
          <a:xfrm>
            <a:off x="7768638" y="1673056"/>
            <a:ext cx="347715" cy="351155"/>
            <a:chOff x="-59100700" y="1911950"/>
            <a:chExt cx="315875" cy="319000"/>
          </a:xfrm>
        </p:grpSpPr>
        <p:sp>
          <p:nvSpPr>
            <p:cNvPr id="5273" name="Google Shape;5273;p4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46"/>
          <p:cNvGrpSpPr/>
          <p:nvPr/>
        </p:nvGrpSpPr>
        <p:grpSpPr>
          <a:xfrm>
            <a:off x="2694871" y="1674459"/>
            <a:ext cx="361558" cy="348348"/>
            <a:chOff x="-63665750" y="1914325"/>
            <a:chExt cx="328450" cy="316450"/>
          </a:xfrm>
        </p:grpSpPr>
        <p:sp>
          <p:nvSpPr>
            <p:cNvPr id="5284" name="Google Shape;5284;p4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6" name="Google Shape;5286;p46"/>
          <p:cNvGrpSpPr/>
          <p:nvPr/>
        </p:nvGrpSpPr>
        <p:grpSpPr>
          <a:xfrm>
            <a:off x="2699632" y="2077985"/>
            <a:ext cx="352036" cy="350742"/>
            <a:chOff x="-63666550" y="2278975"/>
            <a:chExt cx="319800" cy="318625"/>
          </a:xfrm>
        </p:grpSpPr>
        <p:sp>
          <p:nvSpPr>
            <p:cNvPr id="5287" name="Google Shape;5287;p4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46"/>
          <p:cNvGrpSpPr/>
          <p:nvPr/>
        </p:nvGrpSpPr>
        <p:grpSpPr>
          <a:xfrm>
            <a:off x="2697031" y="2481690"/>
            <a:ext cx="357237" cy="349642"/>
            <a:chOff x="-63669700" y="2646600"/>
            <a:chExt cx="324525" cy="317625"/>
          </a:xfrm>
        </p:grpSpPr>
        <p:sp>
          <p:nvSpPr>
            <p:cNvPr id="5290" name="Google Shape;5290;p4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46"/>
          <p:cNvGrpSpPr/>
          <p:nvPr/>
        </p:nvGrpSpPr>
        <p:grpSpPr>
          <a:xfrm>
            <a:off x="4806228" y="1674129"/>
            <a:ext cx="348568" cy="349009"/>
            <a:chOff x="-61784125" y="1931250"/>
            <a:chExt cx="316650" cy="317050"/>
          </a:xfrm>
        </p:grpSpPr>
        <p:sp>
          <p:nvSpPr>
            <p:cNvPr id="5293" name="Google Shape;5293;p4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46"/>
          <p:cNvGrpSpPr/>
          <p:nvPr/>
        </p:nvGrpSpPr>
        <p:grpSpPr>
          <a:xfrm>
            <a:off x="4806228" y="2079072"/>
            <a:ext cx="348568" cy="348568"/>
            <a:chOff x="-61783350" y="2297100"/>
            <a:chExt cx="316650" cy="316650"/>
          </a:xfrm>
        </p:grpSpPr>
        <p:sp>
          <p:nvSpPr>
            <p:cNvPr id="5298" name="Google Shape;5298;p4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46"/>
          <p:cNvGrpSpPr/>
          <p:nvPr/>
        </p:nvGrpSpPr>
        <p:grpSpPr>
          <a:xfrm>
            <a:off x="4806228" y="2480781"/>
            <a:ext cx="348568" cy="351458"/>
            <a:chOff x="-61782550" y="2664925"/>
            <a:chExt cx="316650" cy="319275"/>
          </a:xfrm>
        </p:grpSpPr>
        <p:sp>
          <p:nvSpPr>
            <p:cNvPr id="5301" name="Google Shape;5301;p4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46"/>
          <p:cNvGrpSpPr/>
          <p:nvPr/>
        </p:nvGrpSpPr>
        <p:grpSpPr>
          <a:xfrm>
            <a:off x="6920631" y="1682426"/>
            <a:ext cx="349421" cy="332414"/>
            <a:chOff x="-59889100" y="1945025"/>
            <a:chExt cx="317425" cy="301975"/>
          </a:xfrm>
        </p:grpSpPr>
        <p:sp>
          <p:nvSpPr>
            <p:cNvPr id="5305" name="Google Shape;5305;p4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9" name="Google Shape;5309;p46"/>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0" name="Google Shape;5310;p46"/>
          <p:cNvGrpSpPr/>
          <p:nvPr/>
        </p:nvGrpSpPr>
        <p:grpSpPr>
          <a:xfrm>
            <a:off x="6919764" y="2482611"/>
            <a:ext cx="351155" cy="347798"/>
            <a:chOff x="-59889100" y="2671925"/>
            <a:chExt cx="319000" cy="315950"/>
          </a:xfrm>
        </p:grpSpPr>
        <p:sp>
          <p:nvSpPr>
            <p:cNvPr id="5311" name="Google Shape;5311;p4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46"/>
          <p:cNvGrpSpPr/>
          <p:nvPr/>
        </p:nvGrpSpPr>
        <p:grpSpPr>
          <a:xfrm>
            <a:off x="7767785" y="2079072"/>
            <a:ext cx="349421" cy="348568"/>
            <a:chOff x="-59092025" y="2296300"/>
            <a:chExt cx="317425" cy="316650"/>
          </a:xfrm>
        </p:grpSpPr>
        <p:sp>
          <p:nvSpPr>
            <p:cNvPr id="5316" name="Google Shape;5316;p4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8" name="Google Shape;5318;p46"/>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9" name="Google Shape;5319;p46"/>
          <p:cNvGrpSpPr/>
          <p:nvPr/>
        </p:nvGrpSpPr>
        <p:grpSpPr>
          <a:xfrm>
            <a:off x="1012422" y="3464550"/>
            <a:ext cx="349421" cy="349421"/>
            <a:chOff x="-65145700" y="3727425"/>
            <a:chExt cx="317425" cy="317425"/>
          </a:xfrm>
        </p:grpSpPr>
        <p:sp>
          <p:nvSpPr>
            <p:cNvPr id="5320" name="Google Shape;5320;p4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46"/>
          <p:cNvGrpSpPr/>
          <p:nvPr/>
        </p:nvGrpSpPr>
        <p:grpSpPr>
          <a:xfrm>
            <a:off x="1015463" y="3872630"/>
            <a:ext cx="343340" cy="349421"/>
            <a:chOff x="-65144125" y="4094450"/>
            <a:chExt cx="311900" cy="317425"/>
          </a:xfrm>
        </p:grpSpPr>
        <p:sp>
          <p:nvSpPr>
            <p:cNvPr id="5323" name="Google Shape;5323;p4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6" name="Google Shape;5326;p46"/>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7" name="Google Shape;5327;p46"/>
          <p:cNvGrpSpPr/>
          <p:nvPr/>
        </p:nvGrpSpPr>
        <p:grpSpPr>
          <a:xfrm>
            <a:off x="3111996" y="3464178"/>
            <a:ext cx="352641" cy="350164"/>
            <a:chOff x="-63250675" y="3744075"/>
            <a:chExt cx="320350" cy="318100"/>
          </a:xfrm>
        </p:grpSpPr>
        <p:sp>
          <p:nvSpPr>
            <p:cNvPr id="5328" name="Google Shape;5328;p4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46"/>
          <p:cNvGrpSpPr/>
          <p:nvPr/>
        </p:nvGrpSpPr>
        <p:grpSpPr>
          <a:xfrm>
            <a:off x="3113606" y="3872630"/>
            <a:ext cx="349421" cy="349421"/>
            <a:chOff x="-63250675" y="4110200"/>
            <a:chExt cx="317425" cy="317425"/>
          </a:xfrm>
        </p:grpSpPr>
        <p:sp>
          <p:nvSpPr>
            <p:cNvPr id="5332" name="Google Shape;5332;p4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46"/>
          <p:cNvGrpSpPr/>
          <p:nvPr/>
        </p:nvGrpSpPr>
        <p:grpSpPr>
          <a:xfrm>
            <a:off x="5238653" y="3047071"/>
            <a:ext cx="341633" cy="341413"/>
            <a:chOff x="-61351725" y="3372400"/>
            <a:chExt cx="310350" cy="310150"/>
          </a:xfrm>
        </p:grpSpPr>
        <p:sp>
          <p:nvSpPr>
            <p:cNvPr id="5342" name="Google Shape;5342;p4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46"/>
          <p:cNvGrpSpPr/>
          <p:nvPr/>
        </p:nvGrpSpPr>
        <p:grpSpPr>
          <a:xfrm>
            <a:off x="5235185" y="3480594"/>
            <a:ext cx="348568" cy="317333"/>
            <a:chOff x="-61354875" y="3751050"/>
            <a:chExt cx="316650" cy="288275"/>
          </a:xfrm>
        </p:grpSpPr>
        <p:sp>
          <p:nvSpPr>
            <p:cNvPr id="5346" name="Google Shape;5346;p4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46"/>
          <p:cNvGrpSpPr/>
          <p:nvPr/>
        </p:nvGrpSpPr>
        <p:grpSpPr>
          <a:xfrm>
            <a:off x="5235185" y="3872616"/>
            <a:ext cx="348568" cy="349449"/>
            <a:chOff x="-61354875" y="4101525"/>
            <a:chExt cx="316650" cy="317450"/>
          </a:xfrm>
        </p:grpSpPr>
        <p:sp>
          <p:nvSpPr>
            <p:cNvPr id="5350" name="Google Shape;5350;p4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46"/>
          <p:cNvGrpSpPr/>
          <p:nvPr/>
        </p:nvGrpSpPr>
        <p:grpSpPr>
          <a:xfrm>
            <a:off x="7343960" y="3043811"/>
            <a:ext cx="350275" cy="347935"/>
            <a:chOff x="-59470075" y="3308975"/>
            <a:chExt cx="318200" cy="316075"/>
          </a:xfrm>
        </p:grpSpPr>
        <p:sp>
          <p:nvSpPr>
            <p:cNvPr id="5353" name="Google Shape;5353;p4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46"/>
          <p:cNvGrpSpPr/>
          <p:nvPr/>
        </p:nvGrpSpPr>
        <p:grpSpPr>
          <a:xfrm>
            <a:off x="1436496" y="3044291"/>
            <a:ext cx="349421" cy="346972"/>
            <a:chOff x="-64781025" y="3361050"/>
            <a:chExt cx="317425" cy="315200"/>
          </a:xfrm>
        </p:grpSpPr>
        <p:sp>
          <p:nvSpPr>
            <p:cNvPr id="5363" name="Google Shape;5363;p4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7" name="Google Shape;5367;p46"/>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6"/>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6"/>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0" name="Google Shape;5370;p46"/>
          <p:cNvGrpSpPr/>
          <p:nvPr/>
        </p:nvGrpSpPr>
        <p:grpSpPr>
          <a:xfrm>
            <a:off x="3533821" y="3464288"/>
            <a:ext cx="364172" cy="349944"/>
            <a:chOff x="-62890750" y="3747425"/>
            <a:chExt cx="330825" cy="317900"/>
          </a:xfrm>
        </p:grpSpPr>
        <p:sp>
          <p:nvSpPr>
            <p:cNvPr id="5371" name="Google Shape;5371;p4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46"/>
          <p:cNvGrpSpPr/>
          <p:nvPr/>
        </p:nvGrpSpPr>
        <p:grpSpPr>
          <a:xfrm>
            <a:off x="3541196" y="3873056"/>
            <a:ext cx="349421" cy="348568"/>
            <a:chOff x="-62884425" y="4111775"/>
            <a:chExt cx="317425" cy="316650"/>
          </a:xfrm>
        </p:grpSpPr>
        <p:sp>
          <p:nvSpPr>
            <p:cNvPr id="5386" name="Google Shape;5386;p4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46"/>
          <p:cNvGrpSpPr/>
          <p:nvPr/>
        </p:nvGrpSpPr>
        <p:grpSpPr>
          <a:xfrm>
            <a:off x="5660141" y="3046520"/>
            <a:ext cx="347688" cy="342514"/>
            <a:chOff x="-60991775" y="3376900"/>
            <a:chExt cx="315850" cy="311150"/>
          </a:xfrm>
        </p:grpSpPr>
        <p:sp>
          <p:nvSpPr>
            <p:cNvPr id="5389" name="Google Shape;5389;p4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46"/>
          <p:cNvGrpSpPr/>
          <p:nvPr/>
        </p:nvGrpSpPr>
        <p:grpSpPr>
          <a:xfrm>
            <a:off x="5659701" y="3468443"/>
            <a:ext cx="348568" cy="341633"/>
            <a:chOff x="-60988625" y="3740800"/>
            <a:chExt cx="316650" cy="310350"/>
          </a:xfrm>
        </p:grpSpPr>
        <p:sp>
          <p:nvSpPr>
            <p:cNvPr id="5393" name="Google Shape;5393;p4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46"/>
          <p:cNvGrpSpPr/>
          <p:nvPr/>
        </p:nvGrpSpPr>
        <p:grpSpPr>
          <a:xfrm>
            <a:off x="5659701" y="3873607"/>
            <a:ext cx="348568" cy="347468"/>
            <a:chOff x="-60987850" y="4100950"/>
            <a:chExt cx="316650" cy="315650"/>
          </a:xfrm>
        </p:grpSpPr>
        <p:sp>
          <p:nvSpPr>
            <p:cNvPr id="5397" name="Google Shape;5397;p4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46"/>
          <p:cNvGrpSpPr/>
          <p:nvPr/>
        </p:nvGrpSpPr>
        <p:grpSpPr>
          <a:xfrm>
            <a:off x="7343519" y="3469311"/>
            <a:ext cx="351155" cy="339900"/>
            <a:chOff x="-59447250" y="3706150"/>
            <a:chExt cx="319000" cy="308775"/>
          </a:xfrm>
        </p:grpSpPr>
        <p:sp>
          <p:nvSpPr>
            <p:cNvPr id="5403" name="Google Shape;5403;p4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46"/>
          <p:cNvGrpSpPr/>
          <p:nvPr/>
        </p:nvGrpSpPr>
        <p:grpSpPr>
          <a:xfrm>
            <a:off x="1857821" y="3044511"/>
            <a:ext cx="350302" cy="346532"/>
            <a:chOff x="-64406125" y="3362225"/>
            <a:chExt cx="318225" cy="314800"/>
          </a:xfrm>
        </p:grpSpPr>
        <p:sp>
          <p:nvSpPr>
            <p:cNvPr id="5408" name="Google Shape;5408;p4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0" name="Google Shape;5410;p46"/>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1" name="Google Shape;5411;p46"/>
          <p:cNvGrpSpPr/>
          <p:nvPr/>
        </p:nvGrpSpPr>
        <p:grpSpPr>
          <a:xfrm>
            <a:off x="1858262" y="3873057"/>
            <a:ext cx="349421" cy="348568"/>
            <a:chOff x="-64410850" y="4094450"/>
            <a:chExt cx="317425" cy="316650"/>
          </a:xfrm>
        </p:grpSpPr>
        <p:sp>
          <p:nvSpPr>
            <p:cNvPr id="5412" name="Google Shape;5412;p4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5" name="Google Shape;5415;p46"/>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6" name="Google Shape;5416;p46"/>
          <p:cNvGrpSpPr/>
          <p:nvPr/>
        </p:nvGrpSpPr>
        <p:grpSpPr>
          <a:xfrm>
            <a:off x="3971901" y="3464013"/>
            <a:ext cx="347715" cy="350495"/>
            <a:chOff x="-62516625" y="3743175"/>
            <a:chExt cx="315875" cy="318400"/>
          </a:xfrm>
        </p:grpSpPr>
        <p:sp>
          <p:nvSpPr>
            <p:cNvPr id="5417" name="Google Shape;5417;p4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46"/>
          <p:cNvGrpSpPr/>
          <p:nvPr/>
        </p:nvGrpSpPr>
        <p:grpSpPr>
          <a:xfrm>
            <a:off x="3978410" y="3892128"/>
            <a:ext cx="334698" cy="310426"/>
            <a:chOff x="-62511900" y="4129100"/>
            <a:chExt cx="304050" cy="282000"/>
          </a:xfrm>
        </p:grpSpPr>
        <p:sp>
          <p:nvSpPr>
            <p:cNvPr id="5420" name="Google Shape;5420;p4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46"/>
          <p:cNvGrpSpPr/>
          <p:nvPr/>
        </p:nvGrpSpPr>
        <p:grpSpPr>
          <a:xfrm>
            <a:off x="6102576" y="3043066"/>
            <a:ext cx="295675" cy="349421"/>
            <a:chOff x="-60597975" y="3367475"/>
            <a:chExt cx="268600" cy="317425"/>
          </a:xfrm>
        </p:grpSpPr>
        <p:sp>
          <p:nvSpPr>
            <p:cNvPr id="5426" name="Google Shape;5426;p4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1" name="Google Shape;5431;p46"/>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2" name="Google Shape;5432;p46"/>
          <p:cNvGrpSpPr/>
          <p:nvPr/>
        </p:nvGrpSpPr>
        <p:grpSpPr>
          <a:xfrm>
            <a:off x="6076129" y="3922482"/>
            <a:ext cx="348568" cy="249716"/>
            <a:chOff x="-60621600" y="4145650"/>
            <a:chExt cx="316650" cy="226850"/>
          </a:xfrm>
        </p:grpSpPr>
        <p:sp>
          <p:nvSpPr>
            <p:cNvPr id="5433" name="Google Shape;5433;p4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46"/>
          <p:cNvGrpSpPr/>
          <p:nvPr/>
        </p:nvGrpSpPr>
        <p:grpSpPr>
          <a:xfrm>
            <a:off x="7347852" y="3873484"/>
            <a:ext cx="342486" cy="347715"/>
            <a:chOff x="-59400775" y="4084200"/>
            <a:chExt cx="311125" cy="315875"/>
          </a:xfrm>
        </p:grpSpPr>
        <p:sp>
          <p:nvSpPr>
            <p:cNvPr id="5437" name="Google Shape;5437;p4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46"/>
          <p:cNvGrpSpPr/>
          <p:nvPr/>
        </p:nvGrpSpPr>
        <p:grpSpPr>
          <a:xfrm>
            <a:off x="2276375" y="3043493"/>
            <a:ext cx="347688" cy="348568"/>
            <a:chOff x="-64044600" y="3360375"/>
            <a:chExt cx="315850" cy="316650"/>
          </a:xfrm>
        </p:grpSpPr>
        <p:sp>
          <p:nvSpPr>
            <p:cNvPr id="5444" name="Google Shape;5444;p4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46"/>
          <p:cNvGrpSpPr/>
          <p:nvPr/>
        </p:nvGrpSpPr>
        <p:grpSpPr>
          <a:xfrm>
            <a:off x="2301514" y="3464550"/>
            <a:ext cx="297409" cy="349421"/>
            <a:chOff x="-64022550" y="3727425"/>
            <a:chExt cx="270175" cy="317425"/>
          </a:xfrm>
        </p:grpSpPr>
        <p:sp>
          <p:nvSpPr>
            <p:cNvPr id="5448" name="Google Shape;5448;p4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46"/>
          <p:cNvGrpSpPr/>
          <p:nvPr/>
        </p:nvGrpSpPr>
        <p:grpSpPr>
          <a:xfrm>
            <a:off x="2324480" y="3872616"/>
            <a:ext cx="251478" cy="349449"/>
            <a:chOff x="-64001300" y="4093650"/>
            <a:chExt cx="228450" cy="317450"/>
          </a:xfrm>
        </p:grpSpPr>
        <p:sp>
          <p:nvSpPr>
            <p:cNvPr id="5452" name="Google Shape;5452;p4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46"/>
          <p:cNvGrpSpPr/>
          <p:nvPr/>
        </p:nvGrpSpPr>
        <p:grpSpPr>
          <a:xfrm>
            <a:off x="4392400" y="3043438"/>
            <a:ext cx="342486" cy="348678"/>
            <a:chOff x="-62148800" y="3377700"/>
            <a:chExt cx="311125" cy="316750"/>
          </a:xfrm>
        </p:grpSpPr>
        <p:sp>
          <p:nvSpPr>
            <p:cNvPr id="5457" name="Google Shape;5457;p4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46"/>
          <p:cNvGrpSpPr/>
          <p:nvPr/>
        </p:nvGrpSpPr>
        <p:grpSpPr>
          <a:xfrm>
            <a:off x="4388506" y="3464535"/>
            <a:ext cx="350275" cy="349449"/>
            <a:chOff x="-62154300" y="3743950"/>
            <a:chExt cx="318200" cy="317450"/>
          </a:xfrm>
        </p:grpSpPr>
        <p:sp>
          <p:nvSpPr>
            <p:cNvPr id="5460" name="Google Shape;5460;p4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46"/>
          <p:cNvGrpSpPr/>
          <p:nvPr/>
        </p:nvGrpSpPr>
        <p:grpSpPr>
          <a:xfrm>
            <a:off x="4388493" y="3873056"/>
            <a:ext cx="350302" cy="348568"/>
            <a:chOff x="-62151950" y="4111775"/>
            <a:chExt cx="318225" cy="316650"/>
          </a:xfrm>
        </p:grpSpPr>
        <p:sp>
          <p:nvSpPr>
            <p:cNvPr id="5463" name="Google Shape;5463;p4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46"/>
          <p:cNvGrpSpPr/>
          <p:nvPr/>
        </p:nvGrpSpPr>
        <p:grpSpPr>
          <a:xfrm>
            <a:off x="6499351" y="3042984"/>
            <a:ext cx="350275" cy="349587"/>
            <a:chOff x="-60254550" y="3367325"/>
            <a:chExt cx="318200" cy="317575"/>
          </a:xfrm>
        </p:grpSpPr>
        <p:sp>
          <p:nvSpPr>
            <p:cNvPr id="5468" name="Google Shape;5468;p4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2" name="Google Shape;5472;p46"/>
          <p:cNvGrpSpPr/>
          <p:nvPr/>
        </p:nvGrpSpPr>
        <p:grpSpPr>
          <a:xfrm>
            <a:off x="6500204" y="3465031"/>
            <a:ext cx="348568" cy="348458"/>
            <a:chOff x="-60255350" y="3733825"/>
            <a:chExt cx="316650" cy="316550"/>
          </a:xfrm>
        </p:grpSpPr>
        <p:sp>
          <p:nvSpPr>
            <p:cNvPr id="5473" name="Google Shape;5473;p4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46"/>
          <p:cNvGrpSpPr/>
          <p:nvPr/>
        </p:nvGrpSpPr>
        <p:grpSpPr>
          <a:xfrm>
            <a:off x="6526651" y="3873483"/>
            <a:ext cx="295675" cy="347715"/>
            <a:chOff x="-60232500" y="4101525"/>
            <a:chExt cx="268600" cy="315875"/>
          </a:xfrm>
        </p:grpSpPr>
        <p:sp>
          <p:nvSpPr>
            <p:cNvPr id="5481" name="Google Shape;5481;p4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3" name="Google Shape;5483;p46"/>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4" name="Google Shape;5484;p46"/>
          <p:cNvGrpSpPr/>
          <p:nvPr/>
        </p:nvGrpSpPr>
        <p:grpSpPr>
          <a:xfrm>
            <a:off x="2700499" y="3043493"/>
            <a:ext cx="350302" cy="348568"/>
            <a:chOff x="-63679950" y="3360375"/>
            <a:chExt cx="318225" cy="316650"/>
          </a:xfrm>
        </p:grpSpPr>
        <p:sp>
          <p:nvSpPr>
            <p:cNvPr id="5485" name="Google Shape;5485;p4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9" name="Google Shape;5489;p46"/>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0" name="Google Shape;5490;p46"/>
          <p:cNvGrpSpPr/>
          <p:nvPr/>
        </p:nvGrpSpPr>
        <p:grpSpPr>
          <a:xfrm>
            <a:off x="2699192" y="3872506"/>
            <a:ext cx="352916" cy="349669"/>
            <a:chOff x="-63679950" y="4093450"/>
            <a:chExt cx="320600" cy="317650"/>
          </a:xfrm>
        </p:grpSpPr>
        <p:sp>
          <p:nvSpPr>
            <p:cNvPr id="5491" name="Google Shape;5491;p4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46"/>
          <p:cNvGrpSpPr/>
          <p:nvPr/>
        </p:nvGrpSpPr>
        <p:grpSpPr>
          <a:xfrm>
            <a:off x="4806228" y="3043052"/>
            <a:ext cx="348568" cy="349449"/>
            <a:chOff x="-61784125" y="3377700"/>
            <a:chExt cx="316650" cy="317450"/>
          </a:xfrm>
        </p:grpSpPr>
        <p:sp>
          <p:nvSpPr>
            <p:cNvPr id="5495" name="Google Shape;5495;p4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46"/>
          <p:cNvGrpSpPr/>
          <p:nvPr/>
        </p:nvGrpSpPr>
        <p:grpSpPr>
          <a:xfrm>
            <a:off x="4806228" y="3464535"/>
            <a:ext cx="348568" cy="349449"/>
            <a:chOff x="-61783350" y="3743950"/>
            <a:chExt cx="316650" cy="317450"/>
          </a:xfrm>
        </p:grpSpPr>
        <p:sp>
          <p:nvSpPr>
            <p:cNvPr id="5503" name="Google Shape;5503;p4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5" name="Google Shape;5505;p46"/>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6"/>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6"/>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46"/>
          <p:cNvGrpSpPr/>
          <p:nvPr/>
        </p:nvGrpSpPr>
        <p:grpSpPr>
          <a:xfrm>
            <a:off x="6919750" y="3873868"/>
            <a:ext cx="351183" cy="346945"/>
            <a:chOff x="-59869425" y="4102225"/>
            <a:chExt cx="319025" cy="315175"/>
          </a:xfrm>
        </p:grpSpPr>
        <p:sp>
          <p:nvSpPr>
            <p:cNvPr id="5509" name="Google Shape;5509;p4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46"/>
          <p:cNvGrpSpPr/>
          <p:nvPr/>
        </p:nvGrpSpPr>
        <p:grpSpPr>
          <a:xfrm>
            <a:off x="7768209" y="3465403"/>
            <a:ext cx="348568" cy="347715"/>
            <a:chOff x="-59029025" y="3711650"/>
            <a:chExt cx="316650" cy="315875"/>
          </a:xfrm>
        </p:grpSpPr>
        <p:sp>
          <p:nvSpPr>
            <p:cNvPr id="5514" name="Google Shape;5514;p4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524" name="Shape 5524"/>
        <p:cNvGrpSpPr/>
        <p:nvPr/>
      </p:nvGrpSpPr>
      <p:grpSpPr>
        <a:xfrm>
          <a:off x="0" y="0"/>
          <a:ext cx="0" cy="0"/>
          <a:chOff x="0" y="0"/>
          <a:chExt cx="0" cy="0"/>
        </a:xfrm>
      </p:grpSpPr>
      <p:sp>
        <p:nvSpPr>
          <p:cNvPr id="5525" name="Google Shape;5525;p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526" name="Google Shape;5526;p47"/>
          <p:cNvGrpSpPr/>
          <p:nvPr/>
        </p:nvGrpSpPr>
        <p:grpSpPr>
          <a:xfrm>
            <a:off x="1095363" y="1685939"/>
            <a:ext cx="336332" cy="336332"/>
            <a:chOff x="-57970450" y="1903275"/>
            <a:chExt cx="318225" cy="318225"/>
          </a:xfrm>
        </p:grpSpPr>
        <p:sp>
          <p:nvSpPr>
            <p:cNvPr id="5527" name="Google Shape;5527;p4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47"/>
          <p:cNvGrpSpPr/>
          <p:nvPr/>
        </p:nvGrpSpPr>
        <p:grpSpPr>
          <a:xfrm>
            <a:off x="1115761" y="2101328"/>
            <a:ext cx="295536" cy="334667"/>
            <a:chOff x="-57950750" y="2296300"/>
            <a:chExt cx="279625" cy="316650"/>
          </a:xfrm>
        </p:grpSpPr>
        <p:sp>
          <p:nvSpPr>
            <p:cNvPr id="5532" name="Google Shape;5532;p4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47"/>
          <p:cNvGrpSpPr/>
          <p:nvPr/>
        </p:nvGrpSpPr>
        <p:grpSpPr>
          <a:xfrm>
            <a:off x="1095469" y="2515051"/>
            <a:ext cx="336121" cy="335513"/>
            <a:chOff x="-57969675" y="2687750"/>
            <a:chExt cx="318025" cy="317450"/>
          </a:xfrm>
        </p:grpSpPr>
        <p:sp>
          <p:nvSpPr>
            <p:cNvPr id="5537" name="Google Shape;5537;p4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47"/>
          <p:cNvGrpSpPr/>
          <p:nvPr/>
        </p:nvGrpSpPr>
        <p:grpSpPr>
          <a:xfrm>
            <a:off x="3153180" y="1685939"/>
            <a:ext cx="338842" cy="336332"/>
            <a:chOff x="-56012425" y="1903275"/>
            <a:chExt cx="320600" cy="318225"/>
          </a:xfrm>
        </p:grpSpPr>
        <p:sp>
          <p:nvSpPr>
            <p:cNvPr id="5542" name="Google Shape;5542;p4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47"/>
          <p:cNvGrpSpPr/>
          <p:nvPr/>
        </p:nvGrpSpPr>
        <p:grpSpPr>
          <a:xfrm>
            <a:off x="3154013" y="2099663"/>
            <a:ext cx="337178" cy="337178"/>
            <a:chOff x="-56010850" y="2294725"/>
            <a:chExt cx="319025" cy="319025"/>
          </a:xfrm>
        </p:grpSpPr>
        <p:sp>
          <p:nvSpPr>
            <p:cNvPr id="5545" name="Google Shape;5545;p4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47"/>
          <p:cNvGrpSpPr/>
          <p:nvPr/>
        </p:nvGrpSpPr>
        <p:grpSpPr>
          <a:xfrm>
            <a:off x="3154026" y="2514232"/>
            <a:ext cx="337151" cy="336332"/>
            <a:chOff x="-56010050" y="2686975"/>
            <a:chExt cx="319000" cy="318225"/>
          </a:xfrm>
        </p:grpSpPr>
        <p:sp>
          <p:nvSpPr>
            <p:cNvPr id="5550" name="Google Shape;5550;p4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47"/>
          <p:cNvGrpSpPr/>
          <p:nvPr/>
        </p:nvGrpSpPr>
        <p:grpSpPr>
          <a:xfrm>
            <a:off x="5231050" y="1685939"/>
            <a:ext cx="337178" cy="336332"/>
            <a:chOff x="-54081175" y="1903275"/>
            <a:chExt cx="319025" cy="318225"/>
          </a:xfrm>
        </p:grpSpPr>
        <p:sp>
          <p:nvSpPr>
            <p:cNvPr id="5555" name="Google Shape;5555;p4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47"/>
          <p:cNvGrpSpPr/>
          <p:nvPr/>
        </p:nvGrpSpPr>
        <p:grpSpPr>
          <a:xfrm>
            <a:off x="5251871" y="2101328"/>
            <a:ext cx="295536" cy="335513"/>
            <a:chOff x="-54063050" y="2296300"/>
            <a:chExt cx="279625" cy="317450"/>
          </a:xfrm>
        </p:grpSpPr>
        <p:sp>
          <p:nvSpPr>
            <p:cNvPr id="5558" name="Google Shape;5558;p4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47"/>
          <p:cNvGrpSpPr/>
          <p:nvPr/>
        </p:nvGrpSpPr>
        <p:grpSpPr>
          <a:xfrm>
            <a:off x="5251871" y="2512620"/>
            <a:ext cx="295536" cy="336279"/>
            <a:chOff x="-54061475" y="2685450"/>
            <a:chExt cx="279625" cy="318175"/>
          </a:xfrm>
        </p:grpSpPr>
        <p:sp>
          <p:nvSpPr>
            <p:cNvPr id="5563" name="Google Shape;5563;p4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47"/>
          <p:cNvGrpSpPr/>
          <p:nvPr/>
        </p:nvGrpSpPr>
        <p:grpSpPr>
          <a:xfrm>
            <a:off x="7350894" y="1695108"/>
            <a:ext cx="256404" cy="337151"/>
            <a:chOff x="-52074300" y="1911950"/>
            <a:chExt cx="242600" cy="319000"/>
          </a:xfrm>
        </p:grpSpPr>
        <p:sp>
          <p:nvSpPr>
            <p:cNvPr id="5568" name="Google Shape;5568;p4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47"/>
          <p:cNvGrpSpPr/>
          <p:nvPr/>
        </p:nvGrpSpPr>
        <p:grpSpPr>
          <a:xfrm>
            <a:off x="1495497" y="1686785"/>
            <a:ext cx="337178" cy="336332"/>
            <a:chOff x="-57578225" y="1904075"/>
            <a:chExt cx="319025" cy="318225"/>
          </a:xfrm>
        </p:grpSpPr>
        <p:sp>
          <p:nvSpPr>
            <p:cNvPr id="5573" name="Google Shape;5573;p4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47"/>
          <p:cNvGrpSpPr/>
          <p:nvPr/>
        </p:nvGrpSpPr>
        <p:grpSpPr>
          <a:xfrm>
            <a:off x="1516317" y="2099663"/>
            <a:ext cx="295536" cy="336332"/>
            <a:chOff x="-57558525" y="2294725"/>
            <a:chExt cx="279625" cy="318225"/>
          </a:xfrm>
        </p:grpSpPr>
        <p:sp>
          <p:nvSpPr>
            <p:cNvPr id="5578" name="Google Shape;5578;p4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3" name="Google Shape;5583;p47"/>
          <p:cNvGrpSpPr/>
          <p:nvPr/>
        </p:nvGrpSpPr>
        <p:grpSpPr>
          <a:xfrm>
            <a:off x="1493832" y="2514232"/>
            <a:ext cx="340507" cy="337151"/>
            <a:chOff x="-57579800" y="2686975"/>
            <a:chExt cx="322175" cy="319000"/>
          </a:xfrm>
        </p:grpSpPr>
        <p:sp>
          <p:nvSpPr>
            <p:cNvPr id="5584" name="Google Shape;5584;p4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6" name="Google Shape;5586;p47"/>
          <p:cNvGrpSpPr/>
          <p:nvPr/>
        </p:nvGrpSpPr>
        <p:grpSpPr>
          <a:xfrm>
            <a:off x="3566071" y="2099663"/>
            <a:ext cx="342171" cy="336332"/>
            <a:chOff x="-55620975" y="2294725"/>
            <a:chExt cx="323750" cy="318225"/>
          </a:xfrm>
        </p:grpSpPr>
        <p:sp>
          <p:nvSpPr>
            <p:cNvPr id="5587" name="Google Shape;5587;p4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47"/>
          <p:cNvGrpSpPr/>
          <p:nvPr/>
        </p:nvGrpSpPr>
        <p:grpSpPr>
          <a:xfrm>
            <a:off x="3568159" y="2514153"/>
            <a:ext cx="337997" cy="336411"/>
            <a:chOff x="-55620175" y="2686900"/>
            <a:chExt cx="319800" cy="318300"/>
          </a:xfrm>
        </p:grpSpPr>
        <p:sp>
          <p:nvSpPr>
            <p:cNvPr id="5594" name="Google Shape;5594;p4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47"/>
          <p:cNvGrpSpPr/>
          <p:nvPr/>
        </p:nvGrpSpPr>
        <p:grpSpPr>
          <a:xfrm>
            <a:off x="5645619" y="1685939"/>
            <a:ext cx="337151" cy="336332"/>
            <a:chOff x="-53690500" y="1903275"/>
            <a:chExt cx="319000" cy="318225"/>
          </a:xfrm>
        </p:grpSpPr>
        <p:sp>
          <p:nvSpPr>
            <p:cNvPr id="5599" name="Google Shape;5599;p4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47"/>
          <p:cNvGrpSpPr/>
          <p:nvPr/>
        </p:nvGrpSpPr>
        <p:grpSpPr>
          <a:xfrm>
            <a:off x="5666427" y="2101328"/>
            <a:ext cx="295536" cy="334667"/>
            <a:chOff x="-53670800" y="2296300"/>
            <a:chExt cx="279625" cy="316650"/>
          </a:xfrm>
        </p:grpSpPr>
        <p:sp>
          <p:nvSpPr>
            <p:cNvPr id="5604" name="Google Shape;5604;p4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47"/>
          <p:cNvGrpSpPr/>
          <p:nvPr/>
        </p:nvGrpSpPr>
        <p:grpSpPr>
          <a:xfrm>
            <a:off x="5645619" y="2513809"/>
            <a:ext cx="337151" cy="336755"/>
            <a:chOff x="-53690500" y="2686575"/>
            <a:chExt cx="319000" cy="318625"/>
          </a:xfrm>
        </p:grpSpPr>
        <p:sp>
          <p:nvSpPr>
            <p:cNvPr id="5609" name="Google Shape;5609;p4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47"/>
          <p:cNvGrpSpPr/>
          <p:nvPr/>
        </p:nvGrpSpPr>
        <p:grpSpPr>
          <a:xfrm>
            <a:off x="7331315" y="2108964"/>
            <a:ext cx="295562" cy="336200"/>
            <a:chOff x="-52092425" y="2303525"/>
            <a:chExt cx="279650" cy="318100"/>
          </a:xfrm>
        </p:grpSpPr>
        <p:sp>
          <p:nvSpPr>
            <p:cNvPr id="5614" name="Google Shape;5614;p4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47"/>
          <p:cNvGrpSpPr/>
          <p:nvPr/>
        </p:nvGrpSpPr>
        <p:grpSpPr>
          <a:xfrm>
            <a:off x="1905365" y="1687604"/>
            <a:ext cx="338816" cy="336332"/>
            <a:chOff x="-57189125" y="1904850"/>
            <a:chExt cx="320575" cy="318225"/>
          </a:xfrm>
        </p:grpSpPr>
        <p:sp>
          <p:nvSpPr>
            <p:cNvPr id="5620" name="Google Shape;5620;p4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47"/>
          <p:cNvGrpSpPr/>
          <p:nvPr/>
        </p:nvGrpSpPr>
        <p:grpSpPr>
          <a:xfrm>
            <a:off x="1906197" y="2120484"/>
            <a:ext cx="337151" cy="294717"/>
            <a:chOff x="-57187550" y="2314425"/>
            <a:chExt cx="319000" cy="278850"/>
          </a:xfrm>
        </p:grpSpPr>
        <p:sp>
          <p:nvSpPr>
            <p:cNvPr id="5626" name="Google Shape;5626;p4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47"/>
          <p:cNvGrpSpPr/>
          <p:nvPr/>
        </p:nvGrpSpPr>
        <p:grpSpPr>
          <a:xfrm>
            <a:off x="1921997" y="2513598"/>
            <a:ext cx="305550" cy="336966"/>
            <a:chOff x="-57172600" y="2686375"/>
            <a:chExt cx="289100" cy="318825"/>
          </a:xfrm>
        </p:grpSpPr>
        <p:sp>
          <p:nvSpPr>
            <p:cNvPr id="5631" name="Google Shape;5631;p4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47"/>
          <p:cNvGrpSpPr/>
          <p:nvPr/>
        </p:nvGrpSpPr>
        <p:grpSpPr>
          <a:xfrm>
            <a:off x="3983124" y="1685939"/>
            <a:ext cx="336332" cy="334667"/>
            <a:chOff x="-55225575" y="1903275"/>
            <a:chExt cx="318225" cy="316650"/>
          </a:xfrm>
        </p:grpSpPr>
        <p:sp>
          <p:nvSpPr>
            <p:cNvPr id="5634" name="Google Shape;5634;p4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47"/>
          <p:cNvGrpSpPr/>
          <p:nvPr/>
        </p:nvGrpSpPr>
        <p:grpSpPr>
          <a:xfrm>
            <a:off x="3993535" y="2101328"/>
            <a:ext cx="315511" cy="334667"/>
            <a:chOff x="-55217700" y="2296300"/>
            <a:chExt cx="298525" cy="316650"/>
          </a:xfrm>
        </p:grpSpPr>
        <p:sp>
          <p:nvSpPr>
            <p:cNvPr id="5640" name="Google Shape;5640;p4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47"/>
          <p:cNvGrpSpPr/>
          <p:nvPr/>
        </p:nvGrpSpPr>
        <p:grpSpPr>
          <a:xfrm>
            <a:off x="3982292" y="2515897"/>
            <a:ext cx="337997" cy="334667"/>
            <a:chOff x="-55229525" y="2688550"/>
            <a:chExt cx="319800" cy="316650"/>
          </a:xfrm>
        </p:grpSpPr>
        <p:sp>
          <p:nvSpPr>
            <p:cNvPr id="5645" name="Google Shape;5645;p4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47"/>
          <p:cNvGrpSpPr/>
          <p:nvPr/>
        </p:nvGrpSpPr>
        <p:grpSpPr>
          <a:xfrm>
            <a:off x="6069304" y="1685939"/>
            <a:ext cx="315537" cy="336332"/>
            <a:chOff x="-53288825" y="1903275"/>
            <a:chExt cx="298550" cy="318225"/>
          </a:xfrm>
        </p:grpSpPr>
        <p:sp>
          <p:nvSpPr>
            <p:cNvPr id="5650" name="Google Shape;5650;p4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47"/>
          <p:cNvGrpSpPr/>
          <p:nvPr/>
        </p:nvGrpSpPr>
        <p:grpSpPr>
          <a:xfrm>
            <a:off x="6058484" y="2099663"/>
            <a:ext cx="337178" cy="336332"/>
            <a:chOff x="-53299850" y="2294725"/>
            <a:chExt cx="319025" cy="318225"/>
          </a:xfrm>
        </p:grpSpPr>
        <p:sp>
          <p:nvSpPr>
            <p:cNvPr id="5654" name="Google Shape;5654;p4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47"/>
          <p:cNvGrpSpPr/>
          <p:nvPr/>
        </p:nvGrpSpPr>
        <p:grpSpPr>
          <a:xfrm>
            <a:off x="6079715" y="2515051"/>
            <a:ext cx="294717" cy="335513"/>
            <a:chOff x="-53278575" y="2687750"/>
            <a:chExt cx="278850" cy="317450"/>
          </a:xfrm>
        </p:grpSpPr>
        <p:sp>
          <p:nvSpPr>
            <p:cNvPr id="5657" name="Google Shape;5657;p4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47"/>
          <p:cNvGrpSpPr/>
          <p:nvPr/>
        </p:nvGrpSpPr>
        <p:grpSpPr>
          <a:xfrm>
            <a:off x="7310508" y="2514760"/>
            <a:ext cx="337178" cy="337468"/>
            <a:chOff x="-52101875" y="2687475"/>
            <a:chExt cx="319025" cy="319300"/>
          </a:xfrm>
        </p:grpSpPr>
        <p:sp>
          <p:nvSpPr>
            <p:cNvPr id="5662" name="Google Shape;5662;p4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47"/>
          <p:cNvGrpSpPr/>
          <p:nvPr/>
        </p:nvGrpSpPr>
        <p:grpSpPr>
          <a:xfrm>
            <a:off x="2346261" y="1686785"/>
            <a:ext cx="295536" cy="336332"/>
            <a:chOff x="-56774050" y="1904075"/>
            <a:chExt cx="279625" cy="318225"/>
          </a:xfrm>
        </p:grpSpPr>
        <p:sp>
          <p:nvSpPr>
            <p:cNvPr id="5667" name="Google Shape;5667;p4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47"/>
          <p:cNvGrpSpPr/>
          <p:nvPr/>
        </p:nvGrpSpPr>
        <p:grpSpPr>
          <a:xfrm>
            <a:off x="2346261" y="2099663"/>
            <a:ext cx="295536" cy="336332"/>
            <a:chOff x="-56774850" y="2294725"/>
            <a:chExt cx="279625" cy="318225"/>
          </a:xfrm>
        </p:grpSpPr>
        <p:sp>
          <p:nvSpPr>
            <p:cNvPr id="5670" name="Google Shape;5670;p4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47"/>
          <p:cNvGrpSpPr/>
          <p:nvPr/>
        </p:nvGrpSpPr>
        <p:grpSpPr>
          <a:xfrm>
            <a:off x="2365827" y="2514232"/>
            <a:ext cx="256404" cy="335486"/>
            <a:chOff x="-56756725" y="2686975"/>
            <a:chExt cx="242600" cy="317425"/>
          </a:xfrm>
        </p:grpSpPr>
        <p:sp>
          <p:nvSpPr>
            <p:cNvPr id="5674" name="Google Shape;5674;p4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47"/>
          <p:cNvGrpSpPr/>
          <p:nvPr/>
        </p:nvGrpSpPr>
        <p:grpSpPr>
          <a:xfrm>
            <a:off x="4408328" y="1685939"/>
            <a:ext cx="314216" cy="337178"/>
            <a:chOff x="-54826975" y="1903275"/>
            <a:chExt cx="297300" cy="319025"/>
          </a:xfrm>
        </p:grpSpPr>
        <p:sp>
          <p:nvSpPr>
            <p:cNvPr id="5678" name="Google Shape;5678;p4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47"/>
          <p:cNvGrpSpPr/>
          <p:nvPr/>
        </p:nvGrpSpPr>
        <p:grpSpPr>
          <a:xfrm>
            <a:off x="4396861" y="2101328"/>
            <a:ext cx="337151" cy="334641"/>
            <a:chOff x="-54836500" y="2296300"/>
            <a:chExt cx="319000" cy="316625"/>
          </a:xfrm>
        </p:grpSpPr>
        <p:sp>
          <p:nvSpPr>
            <p:cNvPr id="5682" name="Google Shape;5682;p4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47"/>
          <p:cNvGrpSpPr/>
          <p:nvPr/>
        </p:nvGrpSpPr>
        <p:grpSpPr>
          <a:xfrm>
            <a:off x="4416836" y="2515051"/>
            <a:ext cx="297200" cy="336332"/>
            <a:chOff x="-54817600" y="2687750"/>
            <a:chExt cx="281200" cy="318225"/>
          </a:xfrm>
        </p:grpSpPr>
        <p:sp>
          <p:nvSpPr>
            <p:cNvPr id="5687" name="Google Shape;5687;p4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47"/>
          <p:cNvGrpSpPr/>
          <p:nvPr/>
        </p:nvGrpSpPr>
        <p:grpSpPr>
          <a:xfrm>
            <a:off x="6494706" y="1685939"/>
            <a:ext cx="295536" cy="334667"/>
            <a:chOff x="-52887125" y="1903275"/>
            <a:chExt cx="279625" cy="316650"/>
          </a:xfrm>
        </p:grpSpPr>
        <p:sp>
          <p:nvSpPr>
            <p:cNvPr id="5692" name="Google Shape;5692;p4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47"/>
          <p:cNvGrpSpPr/>
          <p:nvPr/>
        </p:nvGrpSpPr>
        <p:grpSpPr>
          <a:xfrm>
            <a:off x="6474731" y="2098844"/>
            <a:ext cx="335486" cy="337151"/>
            <a:chOff x="-52906025" y="2293950"/>
            <a:chExt cx="317425" cy="319000"/>
          </a:xfrm>
        </p:grpSpPr>
        <p:sp>
          <p:nvSpPr>
            <p:cNvPr id="5695" name="Google Shape;5695;p4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47"/>
          <p:cNvGrpSpPr/>
          <p:nvPr/>
        </p:nvGrpSpPr>
        <p:grpSpPr>
          <a:xfrm>
            <a:off x="6494706" y="2514232"/>
            <a:ext cx="295536" cy="336332"/>
            <a:chOff x="-52887125" y="2686975"/>
            <a:chExt cx="279625" cy="318225"/>
          </a:xfrm>
        </p:grpSpPr>
        <p:sp>
          <p:nvSpPr>
            <p:cNvPr id="5699" name="Google Shape;5699;p4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47"/>
          <p:cNvGrpSpPr/>
          <p:nvPr/>
        </p:nvGrpSpPr>
        <p:grpSpPr>
          <a:xfrm>
            <a:off x="7742828" y="1698437"/>
            <a:ext cx="296355" cy="334667"/>
            <a:chOff x="-51722225" y="1915100"/>
            <a:chExt cx="280400" cy="316650"/>
          </a:xfrm>
        </p:grpSpPr>
        <p:sp>
          <p:nvSpPr>
            <p:cNvPr id="5704" name="Google Shape;5704;p4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47"/>
          <p:cNvGrpSpPr/>
          <p:nvPr/>
        </p:nvGrpSpPr>
        <p:grpSpPr>
          <a:xfrm>
            <a:off x="2733364" y="1685226"/>
            <a:ext cx="345474" cy="336226"/>
            <a:chOff x="-56407800" y="1902600"/>
            <a:chExt cx="326875" cy="318125"/>
          </a:xfrm>
        </p:grpSpPr>
        <p:sp>
          <p:nvSpPr>
            <p:cNvPr id="5709" name="Google Shape;5709;p4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47"/>
          <p:cNvGrpSpPr/>
          <p:nvPr/>
        </p:nvGrpSpPr>
        <p:grpSpPr>
          <a:xfrm>
            <a:off x="2738768" y="2110496"/>
            <a:ext cx="334667" cy="315511"/>
            <a:chOff x="-56401500" y="2304975"/>
            <a:chExt cx="316650" cy="298525"/>
          </a:xfrm>
        </p:grpSpPr>
        <p:sp>
          <p:nvSpPr>
            <p:cNvPr id="5713" name="Google Shape;5713;p4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47"/>
          <p:cNvGrpSpPr/>
          <p:nvPr/>
        </p:nvGrpSpPr>
        <p:grpSpPr>
          <a:xfrm>
            <a:off x="4835248" y="1684275"/>
            <a:ext cx="298046" cy="336332"/>
            <a:chOff x="-54426150" y="1901700"/>
            <a:chExt cx="282000" cy="318225"/>
          </a:xfrm>
        </p:grpSpPr>
        <p:sp>
          <p:nvSpPr>
            <p:cNvPr id="5718" name="Google Shape;5718;p4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47"/>
          <p:cNvGrpSpPr/>
          <p:nvPr/>
        </p:nvGrpSpPr>
        <p:grpSpPr>
          <a:xfrm>
            <a:off x="4835248" y="2099663"/>
            <a:ext cx="298046" cy="337178"/>
            <a:chOff x="-54426150" y="2294725"/>
            <a:chExt cx="282000" cy="319025"/>
          </a:xfrm>
        </p:grpSpPr>
        <p:sp>
          <p:nvSpPr>
            <p:cNvPr id="5723" name="Google Shape;5723;p4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47"/>
          <p:cNvGrpSpPr/>
          <p:nvPr/>
        </p:nvGrpSpPr>
        <p:grpSpPr>
          <a:xfrm>
            <a:off x="4833583" y="2514232"/>
            <a:ext cx="301375" cy="337151"/>
            <a:chOff x="-54427725" y="2686975"/>
            <a:chExt cx="285150" cy="319000"/>
          </a:xfrm>
        </p:grpSpPr>
        <p:sp>
          <p:nvSpPr>
            <p:cNvPr id="5729" name="Google Shape;5729;p4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47"/>
          <p:cNvGrpSpPr/>
          <p:nvPr/>
        </p:nvGrpSpPr>
        <p:grpSpPr>
          <a:xfrm>
            <a:off x="6888851" y="1686151"/>
            <a:ext cx="334667" cy="335302"/>
            <a:chOff x="-52513800" y="1903475"/>
            <a:chExt cx="316650" cy="317250"/>
          </a:xfrm>
        </p:grpSpPr>
        <p:sp>
          <p:nvSpPr>
            <p:cNvPr id="5735" name="Google Shape;5735;p4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47"/>
          <p:cNvGrpSpPr/>
          <p:nvPr/>
        </p:nvGrpSpPr>
        <p:grpSpPr>
          <a:xfrm>
            <a:off x="6898006" y="2100509"/>
            <a:ext cx="316357" cy="335486"/>
            <a:chOff x="-52505925" y="2295525"/>
            <a:chExt cx="299325" cy="317425"/>
          </a:xfrm>
        </p:grpSpPr>
        <p:sp>
          <p:nvSpPr>
            <p:cNvPr id="5738" name="Google Shape;5738;p4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47"/>
          <p:cNvGrpSpPr/>
          <p:nvPr/>
        </p:nvGrpSpPr>
        <p:grpSpPr>
          <a:xfrm>
            <a:off x="6908417" y="2514232"/>
            <a:ext cx="295536" cy="336332"/>
            <a:chOff x="-52494100" y="2686975"/>
            <a:chExt cx="279625" cy="318225"/>
          </a:xfrm>
        </p:grpSpPr>
        <p:sp>
          <p:nvSpPr>
            <p:cNvPr id="5743" name="Google Shape;5743;p4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47"/>
          <p:cNvGrpSpPr/>
          <p:nvPr/>
        </p:nvGrpSpPr>
        <p:grpSpPr>
          <a:xfrm>
            <a:off x="7744070" y="2111315"/>
            <a:ext cx="293871" cy="336332"/>
            <a:chOff x="-51708850" y="2305750"/>
            <a:chExt cx="278050" cy="318225"/>
          </a:xfrm>
        </p:grpSpPr>
        <p:sp>
          <p:nvSpPr>
            <p:cNvPr id="5748" name="Google Shape;5748;p4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47"/>
          <p:cNvGrpSpPr/>
          <p:nvPr/>
        </p:nvGrpSpPr>
        <p:grpSpPr>
          <a:xfrm>
            <a:off x="1094954" y="3054255"/>
            <a:ext cx="337151" cy="337389"/>
            <a:chOff x="-57956275" y="3197925"/>
            <a:chExt cx="319000" cy="319225"/>
          </a:xfrm>
        </p:grpSpPr>
        <p:sp>
          <p:nvSpPr>
            <p:cNvPr id="5752" name="Google Shape;5752;p4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47"/>
          <p:cNvGrpSpPr/>
          <p:nvPr/>
        </p:nvGrpSpPr>
        <p:grpSpPr>
          <a:xfrm>
            <a:off x="1115761" y="3469035"/>
            <a:ext cx="295536" cy="337151"/>
            <a:chOff x="-57940525" y="3590375"/>
            <a:chExt cx="279625" cy="319000"/>
          </a:xfrm>
        </p:grpSpPr>
        <p:sp>
          <p:nvSpPr>
            <p:cNvPr id="5760" name="Google Shape;5760;p4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47"/>
          <p:cNvGrpSpPr/>
          <p:nvPr/>
        </p:nvGrpSpPr>
        <p:grpSpPr>
          <a:xfrm>
            <a:off x="1095363" y="3883578"/>
            <a:ext cx="336332" cy="337178"/>
            <a:chOff x="-57959425" y="3982600"/>
            <a:chExt cx="318225" cy="319025"/>
          </a:xfrm>
        </p:grpSpPr>
        <p:sp>
          <p:nvSpPr>
            <p:cNvPr id="5766" name="Google Shape;5766;p4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47"/>
          <p:cNvGrpSpPr/>
          <p:nvPr/>
        </p:nvGrpSpPr>
        <p:grpSpPr>
          <a:xfrm>
            <a:off x="3154845" y="3055312"/>
            <a:ext cx="335513" cy="335513"/>
            <a:chOff x="-55987225" y="3198925"/>
            <a:chExt cx="317450" cy="317450"/>
          </a:xfrm>
        </p:grpSpPr>
        <p:sp>
          <p:nvSpPr>
            <p:cNvPr id="5771" name="Google Shape;5771;p4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47"/>
          <p:cNvGrpSpPr/>
          <p:nvPr/>
        </p:nvGrpSpPr>
        <p:grpSpPr>
          <a:xfrm>
            <a:off x="3154845" y="3469722"/>
            <a:ext cx="335513" cy="335645"/>
            <a:chOff x="-55987225" y="3591025"/>
            <a:chExt cx="317450" cy="317575"/>
          </a:xfrm>
        </p:grpSpPr>
        <p:sp>
          <p:nvSpPr>
            <p:cNvPr id="5776" name="Google Shape;5776;p4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47"/>
          <p:cNvGrpSpPr/>
          <p:nvPr/>
        </p:nvGrpSpPr>
        <p:grpSpPr>
          <a:xfrm>
            <a:off x="3154013" y="3883578"/>
            <a:ext cx="337178" cy="337178"/>
            <a:chOff x="-55988800" y="3982600"/>
            <a:chExt cx="319025" cy="319025"/>
          </a:xfrm>
        </p:grpSpPr>
        <p:sp>
          <p:nvSpPr>
            <p:cNvPr id="5782" name="Google Shape;5782;p4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47"/>
          <p:cNvGrpSpPr/>
          <p:nvPr/>
        </p:nvGrpSpPr>
        <p:grpSpPr>
          <a:xfrm>
            <a:off x="5232305" y="3048653"/>
            <a:ext cx="334667" cy="337151"/>
            <a:chOff x="-54026025" y="3192625"/>
            <a:chExt cx="316650" cy="319000"/>
          </a:xfrm>
        </p:grpSpPr>
        <p:sp>
          <p:nvSpPr>
            <p:cNvPr id="5788" name="Google Shape;5788;p4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47"/>
          <p:cNvGrpSpPr/>
          <p:nvPr/>
        </p:nvGrpSpPr>
        <p:grpSpPr>
          <a:xfrm>
            <a:off x="5251039" y="3463196"/>
            <a:ext cx="297200" cy="336332"/>
            <a:chOff x="-54007925" y="3584850"/>
            <a:chExt cx="281200" cy="318225"/>
          </a:xfrm>
        </p:grpSpPr>
        <p:sp>
          <p:nvSpPr>
            <p:cNvPr id="5797" name="Google Shape;5797;p4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47"/>
          <p:cNvGrpSpPr/>
          <p:nvPr/>
        </p:nvGrpSpPr>
        <p:grpSpPr>
          <a:xfrm>
            <a:off x="5251039" y="3876153"/>
            <a:ext cx="297200" cy="337098"/>
            <a:chOff x="-54007925" y="3975575"/>
            <a:chExt cx="281200" cy="318950"/>
          </a:xfrm>
        </p:grpSpPr>
        <p:sp>
          <p:nvSpPr>
            <p:cNvPr id="5804" name="Google Shape;5804;p4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8" name="Google Shape;5808;p47"/>
          <p:cNvGrpSpPr/>
          <p:nvPr/>
        </p:nvGrpSpPr>
        <p:grpSpPr>
          <a:xfrm>
            <a:off x="7350062" y="3064930"/>
            <a:ext cx="258069" cy="336702"/>
            <a:chOff x="-52005775" y="3208025"/>
            <a:chExt cx="244175" cy="318575"/>
          </a:xfrm>
        </p:grpSpPr>
        <p:sp>
          <p:nvSpPr>
            <p:cNvPr id="5809" name="Google Shape;5809;p4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47"/>
          <p:cNvGrpSpPr/>
          <p:nvPr/>
        </p:nvGrpSpPr>
        <p:grpSpPr>
          <a:xfrm>
            <a:off x="1495919" y="3055312"/>
            <a:ext cx="336332" cy="336332"/>
            <a:chOff x="-57568775" y="3198925"/>
            <a:chExt cx="318225" cy="318225"/>
          </a:xfrm>
        </p:grpSpPr>
        <p:sp>
          <p:nvSpPr>
            <p:cNvPr id="5821" name="Google Shape;5821;p4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47"/>
          <p:cNvGrpSpPr/>
          <p:nvPr/>
        </p:nvGrpSpPr>
        <p:grpSpPr>
          <a:xfrm>
            <a:off x="1516317" y="3469035"/>
            <a:ext cx="295536" cy="336332"/>
            <a:chOff x="-57549075" y="3590375"/>
            <a:chExt cx="279625" cy="318225"/>
          </a:xfrm>
        </p:grpSpPr>
        <p:sp>
          <p:nvSpPr>
            <p:cNvPr id="5828" name="Google Shape;5828;p4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47"/>
          <p:cNvGrpSpPr/>
          <p:nvPr/>
        </p:nvGrpSpPr>
        <p:grpSpPr>
          <a:xfrm>
            <a:off x="1495087" y="3883578"/>
            <a:ext cx="337997" cy="337997"/>
            <a:chOff x="-57570350" y="3982600"/>
            <a:chExt cx="319800" cy="319800"/>
          </a:xfrm>
        </p:grpSpPr>
        <p:sp>
          <p:nvSpPr>
            <p:cNvPr id="5833" name="Google Shape;5833;p4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47"/>
          <p:cNvGrpSpPr/>
          <p:nvPr/>
        </p:nvGrpSpPr>
        <p:grpSpPr>
          <a:xfrm>
            <a:off x="3589389" y="3054466"/>
            <a:ext cx="295536" cy="337178"/>
            <a:chOff x="-55576850" y="3198125"/>
            <a:chExt cx="279625" cy="319025"/>
          </a:xfrm>
        </p:grpSpPr>
        <p:sp>
          <p:nvSpPr>
            <p:cNvPr id="5838" name="Google Shape;5838;p4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47"/>
          <p:cNvGrpSpPr/>
          <p:nvPr/>
        </p:nvGrpSpPr>
        <p:grpSpPr>
          <a:xfrm>
            <a:off x="3568159" y="3468824"/>
            <a:ext cx="337997" cy="336543"/>
            <a:chOff x="-55596550" y="3590175"/>
            <a:chExt cx="319800" cy="318425"/>
          </a:xfrm>
        </p:grpSpPr>
        <p:sp>
          <p:nvSpPr>
            <p:cNvPr id="5843" name="Google Shape;5843;p4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47"/>
          <p:cNvGrpSpPr/>
          <p:nvPr/>
        </p:nvGrpSpPr>
        <p:grpSpPr>
          <a:xfrm>
            <a:off x="3568568" y="3883340"/>
            <a:ext cx="337178" cy="337415"/>
            <a:chOff x="-55595775" y="3982375"/>
            <a:chExt cx="319025" cy="319250"/>
          </a:xfrm>
        </p:grpSpPr>
        <p:sp>
          <p:nvSpPr>
            <p:cNvPr id="5848" name="Google Shape;5848;p4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47"/>
          <p:cNvGrpSpPr/>
          <p:nvPr/>
        </p:nvGrpSpPr>
        <p:grpSpPr>
          <a:xfrm>
            <a:off x="5645606" y="3048653"/>
            <a:ext cx="337178" cy="336332"/>
            <a:chOff x="-53635375" y="3192625"/>
            <a:chExt cx="319025" cy="318225"/>
          </a:xfrm>
        </p:grpSpPr>
        <p:sp>
          <p:nvSpPr>
            <p:cNvPr id="5855" name="Google Shape;5855;p4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47"/>
          <p:cNvGrpSpPr/>
          <p:nvPr/>
        </p:nvGrpSpPr>
        <p:grpSpPr>
          <a:xfrm>
            <a:off x="5666427" y="3463196"/>
            <a:ext cx="295536" cy="337178"/>
            <a:chOff x="-53615675" y="3584850"/>
            <a:chExt cx="279625" cy="319025"/>
          </a:xfrm>
        </p:grpSpPr>
        <p:sp>
          <p:nvSpPr>
            <p:cNvPr id="5859" name="Google Shape;5859;p4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47"/>
          <p:cNvGrpSpPr/>
          <p:nvPr/>
        </p:nvGrpSpPr>
        <p:grpSpPr>
          <a:xfrm>
            <a:off x="5645619" y="3877131"/>
            <a:ext cx="337151" cy="336121"/>
            <a:chOff x="-53634575" y="3976500"/>
            <a:chExt cx="319000" cy="318025"/>
          </a:xfrm>
        </p:grpSpPr>
        <p:sp>
          <p:nvSpPr>
            <p:cNvPr id="5863" name="Google Shape;5863;p4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47"/>
          <p:cNvGrpSpPr/>
          <p:nvPr/>
        </p:nvGrpSpPr>
        <p:grpSpPr>
          <a:xfrm>
            <a:off x="7331328" y="3468718"/>
            <a:ext cx="295536" cy="336649"/>
            <a:chOff x="-52023900" y="3590075"/>
            <a:chExt cx="279625" cy="318525"/>
          </a:xfrm>
        </p:grpSpPr>
        <p:sp>
          <p:nvSpPr>
            <p:cNvPr id="5872" name="Google Shape;5872;p4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47"/>
          <p:cNvGrpSpPr/>
          <p:nvPr/>
        </p:nvGrpSpPr>
        <p:grpSpPr>
          <a:xfrm>
            <a:off x="1906197" y="3055312"/>
            <a:ext cx="337151" cy="337151"/>
            <a:chOff x="-57173375" y="3198925"/>
            <a:chExt cx="319000" cy="319000"/>
          </a:xfrm>
        </p:grpSpPr>
        <p:sp>
          <p:nvSpPr>
            <p:cNvPr id="5880" name="Google Shape;5880;p4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47"/>
          <p:cNvGrpSpPr/>
          <p:nvPr/>
        </p:nvGrpSpPr>
        <p:grpSpPr>
          <a:xfrm>
            <a:off x="1907029" y="3489830"/>
            <a:ext cx="335486" cy="295562"/>
            <a:chOff x="-57176525" y="3610050"/>
            <a:chExt cx="317425" cy="279650"/>
          </a:xfrm>
        </p:grpSpPr>
        <p:sp>
          <p:nvSpPr>
            <p:cNvPr id="5885" name="Google Shape;5885;p4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47"/>
          <p:cNvGrpSpPr/>
          <p:nvPr/>
        </p:nvGrpSpPr>
        <p:grpSpPr>
          <a:xfrm>
            <a:off x="1922843" y="3882944"/>
            <a:ext cx="303859" cy="336966"/>
            <a:chOff x="-57162350" y="3982000"/>
            <a:chExt cx="287500" cy="318825"/>
          </a:xfrm>
        </p:grpSpPr>
        <p:sp>
          <p:nvSpPr>
            <p:cNvPr id="5891" name="Google Shape;5891;p4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47"/>
          <p:cNvGrpSpPr/>
          <p:nvPr/>
        </p:nvGrpSpPr>
        <p:grpSpPr>
          <a:xfrm>
            <a:off x="3983124" y="3055312"/>
            <a:ext cx="336332" cy="334667"/>
            <a:chOff x="-55202750" y="3198925"/>
            <a:chExt cx="318225" cy="316650"/>
          </a:xfrm>
        </p:grpSpPr>
        <p:sp>
          <p:nvSpPr>
            <p:cNvPr id="5900" name="Google Shape;5900;p4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47"/>
          <p:cNvGrpSpPr/>
          <p:nvPr/>
        </p:nvGrpSpPr>
        <p:grpSpPr>
          <a:xfrm>
            <a:off x="3993112" y="3469035"/>
            <a:ext cx="316357" cy="336332"/>
            <a:chOff x="-55194875" y="3590375"/>
            <a:chExt cx="299325" cy="318225"/>
          </a:xfrm>
        </p:grpSpPr>
        <p:sp>
          <p:nvSpPr>
            <p:cNvPr id="5903" name="Google Shape;5903;p4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47"/>
          <p:cNvGrpSpPr/>
          <p:nvPr/>
        </p:nvGrpSpPr>
        <p:grpSpPr>
          <a:xfrm>
            <a:off x="3983547" y="3884424"/>
            <a:ext cx="335486" cy="335486"/>
            <a:chOff x="-55203525" y="3983400"/>
            <a:chExt cx="317425" cy="317425"/>
          </a:xfrm>
        </p:grpSpPr>
        <p:sp>
          <p:nvSpPr>
            <p:cNvPr id="5909" name="Google Shape;5909;p4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47"/>
          <p:cNvGrpSpPr/>
          <p:nvPr/>
        </p:nvGrpSpPr>
        <p:grpSpPr>
          <a:xfrm>
            <a:off x="6069317" y="3048653"/>
            <a:ext cx="315511" cy="337151"/>
            <a:chOff x="-53232900" y="3192625"/>
            <a:chExt cx="298525" cy="319000"/>
          </a:xfrm>
        </p:grpSpPr>
        <p:sp>
          <p:nvSpPr>
            <p:cNvPr id="5913" name="Google Shape;5913;p4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47"/>
          <p:cNvGrpSpPr/>
          <p:nvPr/>
        </p:nvGrpSpPr>
        <p:grpSpPr>
          <a:xfrm>
            <a:off x="6059330" y="3463196"/>
            <a:ext cx="335486" cy="334667"/>
            <a:chOff x="-53242350" y="3584850"/>
            <a:chExt cx="317425" cy="316650"/>
          </a:xfrm>
        </p:grpSpPr>
        <p:sp>
          <p:nvSpPr>
            <p:cNvPr id="5922" name="Google Shape;5922;p4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47"/>
          <p:cNvGrpSpPr/>
          <p:nvPr/>
        </p:nvGrpSpPr>
        <p:grpSpPr>
          <a:xfrm>
            <a:off x="6079305" y="3876920"/>
            <a:ext cx="295536" cy="337178"/>
            <a:chOff x="-53224225" y="3976300"/>
            <a:chExt cx="279625" cy="319025"/>
          </a:xfrm>
        </p:grpSpPr>
        <p:sp>
          <p:nvSpPr>
            <p:cNvPr id="5928" name="Google Shape;5928;p4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47"/>
          <p:cNvGrpSpPr/>
          <p:nvPr/>
        </p:nvGrpSpPr>
        <p:grpSpPr>
          <a:xfrm>
            <a:off x="7310521" y="3884133"/>
            <a:ext cx="337151" cy="336623"/>
            <a:chOff x="-52043575" y="3983125"/>
            <a:chExt cx="319000" cy="318500"/>
          </a:xfrm>
        </p:grpSpPr>
        <p:sp>
          <p:nvSpPr>
            <p:cNvPr id="5936" name="Google Shape;5936;p4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47"/>
          <p:cNvGrpSpPr/>
          <p:nvPr/>
        </p:nvGrpSpPr>
        <p:grpSpPr>
          <a:xfrm>
            <a:off x="2346261" y="3055312"/>
            <a:ext cx="295536" cy="337151"/>
            <a:chOff x="-56766175" y="3198925"/>
            <a:chExt cx="279625" cy="319000"/>
          </a:xfrm>
        </p:grpSpPr>
        <p:sp>
          <p:nvSpPr>
            <p:cNvPr id="5946" name="Google Shape;5946;p4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47"/>
          <p:cNvGrpSpPr/>
          <p:nvPr/>
        </p:nvGrpSpPr>
        <p:grpSpPr>
          <a:xfrm>
            <a:off x="2345429" y="3469035"/>
            <a:ext cx="297200" cy="336332"/>
            <a:chOff x="-56766175" y="3590375"/>
            <a:chExt cx="281200" cy="318225"/>
          </a:xfrm>
        </p:grpSpPr>
        <p:sp>
          <p:nvSpPr>
            <p:cNvPr id="5954" name="Google Shape;5954;p4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47"/>
          <p:cNvGrpSpPr/>
          <p:nvPr/>
        </p:nvGrpSpPr>
        <p:grpSpPr>
          <a:xfrm>
            <a:off x="2366237" y="3883578"/>
            <a:ext cx="255585" cy="336332"/>
            <a:chOff x="-56747275" y="3982600"/>
            <a:chExt cx="241825" cy="318225"/>
          </a:xfrm>
        </p:grpSpPr>
        <p:sp>
          <p:nvSpPr>
            <p:cNvPr id="5959" name="Google Shape;5959;p4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47"/>
          <p:cNvGrpSpPr/>
          <p:nvPr/>
        </p:nvGrpSpPr>
        <p:grpSpPr>
          <a:xfrm>
            <a:off x="4417669" y="3055312"/>
            <a:ext cx="295536" cy="337151"/>
            <a:chOff x="-54793175" y="3198925"/>
            <a:chExt cx="279625" cy="319000"/>
          </a:xfrm>
        </p:grpSpPr>
        <p:sp>
          <p:nvSpPr>
            <p:cNvPr id="5967" name="Google Shape;5967;p4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47"/>
          <p:cNvGrpSpPr/>
          <p:nvPr/>
        </p:nvGrpSpPr>
        <p:grpSpPr>
          <a:xfrm>
            <a:off x="4396848" y="3475694"/>
            <a:ext cx="337178" cy="322143"/>
            <a:chOff x="-54812875" y="3596675"/>
            <a:chExt cx="319025" cy="304800"/>
          </a:xfrm>
        </p:grpSpPr>
        <p:sp>
          <p:nvSpPr>
            <p:cNvPr id="5975" name="Google Shape;5975;p4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47"/>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7"/>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4" name="Google Shape;5984;p47"/>
          <p:cNvGrpSpPr/>
          <p:nvPr/>
        </p:nvGrpSpPr>
        <p:grpSpPr>
          <a:xfrm>
            <a:off x="4417669" y="3883578"/>
            <a:ext cx="295536" cy="336332"/>
            <a:chOff x="-54793175" y="3982600"/>
            <a:chExt cx="279625" cy="318225"/>
          </a:xfrm>
        </p:grpSpPr>
        <p:sp>
          <p:nvSpPr>
            <p:cNvPr id="5985" name="Google Shape;5985;p4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47"/>
          <p:cNvGrpSpPr/>
          <p:nvPr/>
        </p:nvGrpSpPr>
        <p:grpSpPr>
          <a:xfrm>
            <a:off x="6494706" y="3048653"/>
            <a:ext cx="295536" cy="336332"/>
            <a:chOff x="-52832000" y="3192625"/>
            <a:chExt cx="279625" cy="318225"/>
          </a:xfrm>
        </p:grpSpPr>
        <p:sp>
          <p:nvSpPr>
            <p:cNvPr id="5993" name="Google Shape;5993;p4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47"/>
          <p:cNvGrpSpPr/>
          <p:nvPr/>
        </p:nvGrpSpPr>
        <p:grpSpPr>
          <a:xfrm>
            <a:off x="6473899" y="3464042"/>
            <a:ext cx="337151" cy="335486"/>
            <a:chOff x="-52851675" y="3585650"/>
            <a:chExt cx="319000" cy="317425"/>
          </a:xfrm>
        </p:grpSpPr>
        <p:sp>
          <p:nvSpPr>
            <p:cNvPr id="6002" name="Google Shape;6002;p4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47"/>
          <p:cNvGrpSpPr/>
          <p:nvPr/>
        </p:nvGrpSpPr>
        <p:grpSpPr>
          <a:xfrm>
            <a:off x="6494706" y="3876920"/>
            <a:ext cx="295536" cy="337178"/>
            <a:chOff x="-52832000" y="3976300"/>
            <a:chExt cx="279625" cy="319025"/>
          </a:xfrm>
        </p:grpSpPr>
        <p:sp>
          <p:nvSpPr>
            <p:cNvPr id="6009" name="Google Shape;6009;p4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47"/>
          <p:cNvGrpSpPr/>
          <p:nvPr/>
        </p:nvGrpSpPr>
        <p:grpSpPr>
          <a:xfrm>
            <a:off x="7742405" y="3055312"/>
            <a:ext cx="297200" cy="336332"/>
            <a:chOff x="-51633225" y="3198925"/>
            <a:chExt cx="281200" cy="318225"/>
          </a:xfrm>
        </p:grpSpPr>
        <p:sp>
          <p:nvSpPr>
            <p:cNvPr id="6015" name="Google Shape;6015;p4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47"/>
          <p:cNvGrpSpPr/>
          <p:nvPr/>
        </p:nvGrpSpPr>
        <p:grpSpPr>
          <a:xfrm>
            <a:off x="2734606" y="3056131"/>
            <a:ext cx="342990" cy="335513"/>
            <a:chOff x="-56396775" y="3199700"/>
            <a:chExt cx="324525" cy="317450"/>
          </a:xfrm>
        </p:grpSpPr>
        <p:sp>
          <p:nvSpPr>
            <p:cNvPr id="6023" name="Google Shape;6023;p4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47"/>
          <p:cNvGrpSpPr/>
          <p:nvPr/>
        </p:nvGrpSpPr>
        <p:grpSpPr>
          <a:xfrm>
            <a:off x="2737513" y="3479842"/>
            <a:ext cx="337178" cy="315537"/>
            <a:chOff x="-56394425" y="3600600"/>
            <a:chExt cx="319025" cy="298550"/>
          </a:xfrm>
        </p:grpSpPr>
        <p:sp>
          <p:nvSpPr>
            <p:cNvPr id="6030" name="Google Shape;6030;p4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47"/>
          <p:cNvGrpSpPr/>
          <p:nvPr/>
        </p:nvGrpSpPr>
        <p:grpSpPr>
          <a:xfrm>
            <a:off x="2752507" y="3884424"/>
            <a:ext cx="307188" cy="335486"/>
            <a:chOff x="-56379450" y="3983400"/>
            <a:chExt cx="290650" cy="317425"/>
          </a:xfrm>
        </p:grpSpPr>
        <p:sp>
          <p:nvSpPr>
            <p:cNvPr id="6034" name="Google Shape;6034;p4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7"/>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7"/>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47"/>
          <p:cNvGrpSpPr/>
          <p:nvPr/>
        </p:nvGrpSpPr>
        <p:grpSpPr>
          <a:xfrm>
            <a:off x="4835670" y="3055312"/>
            <a:ext cx="297200" cy="337151"/>
            <a:chOff x="-54401725" y="3198925"/>
            <a:chExt cx="281200" cy="319000"/>
          </a:xfrm>
        </p:grpSpPr>
        <p:sp>
          <p:nvSpPr>
            <p:cNvPr id="6043" name="Google Shape;6043;p4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47"/>
          <p:cNvGrpSpPr/>
          <p:nvPr/>
        </p:nvGrpSpPr>
        <p:grpSpPr>
          <a:xfrm>
            <a:off x="4836503" y="3469035"/>
            <a:ext cx="295536" cy="336332"/>
            <a:chOff x="-54401725" y="3590375"/>
            <a:chExt cx="279625" cy="318225"/>
          </a:xfrm>
        </p:grpSpPr>
        <p:sp>
          <p:nvSpPr>
            <p:cNvPr id="6055" name="Google Shape;6055;p4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47"/>
          <p:cNvGrpSpPr/>
          <p:nvPr/>
        </p:nvGrpSpPr>
        <p:grpSpPr>
          <a:xfrm>
            <a:off x="4834429" y="3883578"/>
            <a:ext cx="299684" cy="336332"/>
            <a:chOff x="-54403300" y="3982600"/>
            <a:chExt cx="283550" cy="318225"/>
          </a:xfrm>
        </p:grpSpPr>
        <p:sp>
          <p:nvSpPr>
            <p:cNvPr id="6062" name="Google Shape;6062;p4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47"/>
          <p:cNvGrpSpPr/>
          <p:nvPr/>
        </p:nvGrpSpPr>
        <p:grpSpPr>
          <a:xfrm>
            <a:off x="6888864" y="3050529"/>
            <a:ext cx="334641" cy="335275"/>
            <a:chOff x="-52458650" y="3194400"/>
            <a:chExt cx="316625" cy="317225"/>
          </a:xfrm>
        </p:grpSpPr>
        <p:sp>
          <p:nvSpPr>
            <p:cNvPr id="6068" name="Google Shape;6068;p4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47"/>
          <p:cNvGrpSpPr/>
          <p:nvPr/>
        </p:nvGrpSpPr>
        <p:grpSpPr>
          <a:xfrm>
            <a:off x="6897597" y="3463196"/>
            <a:ext cx="317176" cy="336094"/>
            <a:chOff x="-52450000" y="3584850"/>
            <a:chExt cx="300100" cy="318000"/>
          </a:xfrm>
        </p:grpSpPr>
        <p:sp>
          <p:nvSpPr>
            <p:cNvPr id="6077" name="Google Shape;6077;p4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47"/>
          <p:cNvGrpSpPr/>
          <p:nvPr/>
        </p:nvGrpSpPr>
        <p:grpSpPr>
          <a:xfrm>
            <a:off x="6908417" y="3878584"/>
            <a:ext cx="295536" cy="335513"/>
            <a:chOff x="-52440550" y="3977875"/>
            <a:chExt cx="279625" cy="317450"/>
          </a:xfrm>
        </p:grpSpPr>
        <p:sp>
          <p:nvSpPr>
            <p:cNvPr id="6085" name="Google Shape;6085;p4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47"/>
          <p:cNvGrpSpPr/>
          <p:nvPr/>
        </p:nvGrpSpPr>
        <p:grpSpPr>
          <a:xfrm>
            <a:off x="7743238" y="3463196"/>
            <a:ext cx="295536" cy="337178"/>
            <a:chOff x="-51623775" y="3584850"/>
            <a:chExt cx="279625" cy="319025"/>
          </a:xfrm>
        </p:grpSpPr>
        <p:sp>
          <p:nvSpPr>
            <p:cNvPr id="6094" name="Google Shape;6094;p4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47"/>
          <p:cNvGrpSpPr/>
          <p:nvPr/>
        </p:nvGrpSpPr>
        <p:grpSpPr>
          <a:xfrm>
            <a:off x="3589004" y="1687377"/>
            <a:ext cx="297204" cy="337241"/>
            <a:chOff x="1044400" y="2917425"/>
            <a:chExt cx="248125" cy="281550"/>
          </a:xfrm>
        </p:grpSpPr>
        <p:sp>
          <p:nvSpPr>
            <p:cNvPr id="6104" name="Google Shape;6104;p4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6109" name="Google Shape;6109;p4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10" name="Google Shape;6110;p4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6111" name="Google Shape;6111;p47"/>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7"/>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3" name="Google Shape;6113;p47"/>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117" name="Shape 6117"/>
        <p:cNvGrpSpPr/>
        <p:nvPr/>
      </p:nvGrpSpPr>
      <p:grpSpPr>
        <a:xfrm>
          <a:off x="0" y="0"/>
          <a:ext cx="0" cy="0"/>
          <a:chOff x="0" y="0"/>
          <a:chExt cx="0" cy="0"/>
        </a:xfrm>
      </p:grpSpPr>
      <p:sp>
        <p:nvSpPr>
          <p:cNvPr id="6118" name="Google Shape;6118;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119" name="Google Shape;6119;p48"/>
          <p:cNvGrpSpPr/>
          <p:nvPr/>
        </p:nvGrpSpPr>
        <p:grpSpPr>
          <a:xfrm>
            <a:off x="1133421" y="1688547"/>
            <a:ext cx="257794" cy="330743"/>
            <a:chOff x="-50489600" y="1947400"/>
            <a:chExt cx="233150" cy="299125"/>
          </a:xfrm>
        </p:grpSpPr>
        <p:sp>
          <p:nvSpPr>
            <p:cNvPr id="6120" name="Google Shape;6120;p4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48"/>
          <p:cNvGrpSpPr/>
          <p:nvPr/>
        </p:nvGrpSpPr>
        <p:grpSpPr>
          <a:xfrm>
            <a:off x="1096836" y="2096108"/>
            <a:ext cx="330964" cy="331821"/>
            <a:chOff x="-50523475" y="2316000"/>
            <a:chExt cx="299325" cy="300100"/>
          </a:xfrm>
        </p:grpSpPr>
        <p:sp>
          <p:nvSpPr>
            <p:cNvPr id="6123" name="Google Shape;6123;p4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48"/>
          <p:cNvGrpSpPr/>
          <p:nvPr/>
        </p:nvGrpSpPr>
        <p:grpSpPr>
          <a:xfrm>
            <a:off x="1095537" y="2505383"/>
            <a:ext cx="333562" cy="330991"/>
            <a:chOff x="-50524250" y="2686150"/>
            <a:chExt cx="301675" cy="299350"/>
          </a:xfrm>
        </p:grpSpPr>
        <p:sp>
          <p:nvSpPr>
            <p:cNvPr id="6126" name="Google Shape;6126;p4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48"/>
          <p:cNvGrpSpPr/>
          <p:nvPr/>
        </p:nvGrpSpPr>
        <p:grpSpPr>
          <a:xfrm>
            <a:off x="3154610" y="1716411"/>
            <a:ext cx="331821" cy="332705"/>
            <a:chOff x="-48633950" y="1972600"/>
            <a:chExt cx="300100" cy="300900"/>
          </a:xfrm>
        </p:grpSpPr>
        <p:sp>
          <p:nvSpPr>
            <p:cNvPr id="6133" name="Google Shape;6133;p4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48"/>
          <p:cNvGrpSpPr/>
          <p:nvPr/>
        </p:nvGrpSpPr>
        <p:grpSpPr>
          <a:xfrm>
            <a:off x="3154167" y="2124856"/>
            <a:ext cx="332705" cy="334419"/>
            <a:chOff x="-48634750" y="2342000"/>
            <a:chExt cx="300900" cy="302450"/>
          </a:xfrm>
        </p:grpSpPr>
        <p:sp>
          <p:nvSpPr>
            <p:cNvPr id="6136" name="Google Shape;6136;p4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48"/>
          <p:cNvGrpSpPr/>
          <p:nvPr/>
        </p:nvGrpSpPr>
        <p:grpSpPr>
          <a:xfrm>
            <a:off x="3155038" y="2533274"/>
            <a:ext cx="330964" cy="330964"/>
            <a:chOff x="-48633175" y="2711375"/>
            <a:chExt cx="299325" cy="299325"/>
          </a:xfrm>
        </p:grpSpPr>
        <p:sp>
          <p:nvSpPr>
            <p:cNvPr id="6145" name="Google Shape;6145;p4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48"/>
          <p:cNvGrpSpPr/>
          <p:nvPr/>
        </p:nvGrpSpPr>
        <p:grpSpPr>
          <a:xfrm>
            <a:off x="5238891" y="1708560"/>
            <a:ext cx="290882" cy="331848"/>
            <a:chOff x="-46753100" y="1965500"/>
            <a:chExt cx="263075" cy="300125"/>
          </a:xfrm>
        </p:grpSpPr>
        <p:sp>
          <p:nvSpPr>
            <p:cNvPr id="6148" name="Google Shape;6148;p4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48"/>
          <p:cNvGrpSpPr/>
          <p:nvPr/>
        </p:nvGrpSpPr>
        <p:grpSpPr>
          <a:xfrm>
            <a:off x="5217979" y="2134421"/>
            <a:ext cx="332705" cy="292651"/>
            <a:chOff x="-46772025" y="2350650"/>
            <a:chExt cx="300900" cy="264675"/>
          </a:xfrm>
        </p:grpSpPr>
        <p:sp>
          <p:nvSpPr>
            <p:cNvPr id="6151" name="Google Shape;6151;p4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48"/>
          <p:cNvGrpSpPr/>
          <p:nvPr/>
        </p:nvGrpSpPr>
        <p:grpSpPr>
          <a:xfrm>
            <a:off x="5217979" y="2522825"/>
            <a:ext cx="332705" cy="332705"/>
            <a:chOff x="-46772025" y="2701925"/>
            <a:chExt cx="300900" cy="300900"/>
          </a:xfrm>
        </p:grpSpPr>
        <p:sp>
          <p:nvSpPr>
            <p:cNvPr id="6154" name="Google Shape;6154;p4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6" name="Google Shape;6156;p48"/>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7" name="Google Shape;6157;p48"/>
          <p:cNvGrpSpPr/>
          <p:nvPr/>
        </p:nvGrpSpPr>
        <p:grpSpPr>
          <a:xfrm>
            <a:off x="1507602" y="1689404"/>
            <a:ext cx="331821" cy="332705"/>
            <a:chOff x="-50154075" y="1948175"/>
            <a:chExt cx="300100" cy="300900"/>
          </a:xfrm>
        </p:grpSpPr>
        <p:sp>
          <p:nvSpPr>
            <p:cNvPr id="6158" name="Google Shape;6158;p4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48"/>
          <p:cNvGrpSpPr/>
          <p:nvPr/>
        </p:nvGrpSpPr>
        <p:grpSpPr>
          <a:xfrm>
            <a:off x="1507602" y="2096965"/>
            <a:ext cx="331821" cy="331848"/>
            <a:chOff x="-50154850" y="2316775"/>
            <a:chExt cx="300100" cy="300125"/>
          </a:xfrm>
        </p:grpSpPr>
        <p:sp>
          <p:nvSpPr>
            <p:cNvPr id="6161" name="Google Shape;6161;p4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48"/>
          <p:cNvGrpSpPr/>
          <p:nvPr/>
        </p:nvGrpSpPr>
        <p:grpSpPr>
          <a:xfrm>
            <a:off x="1503690" y="2504112"/>
            <a:ext cx="339643" cy="330300"/>
            <a:chOff x="-50158000" y="2685000"/>
            <a:chExt cx="307175" cy="298725"/>
          </a:xfrm>
        </p:grpSpPr>
        <p:sp>
          <p:nvSpPr>
            <p:cNvPr id="6164" name="Google Shape;6164;p4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6" name="Google Shape;6166;p48"/>
          <p:cNvGrpSpPr/>
          <p:nvPr/>
        </p:nvGrpSpPr>
        <p:grpSpPr>
          <a:xfrm>
            <a:off x="3572048" y="1717268"/>
            <a:ext cx="334419" cy="331848"/>
            <a:chOff x="-48266125" y="1973375"/>
            <a:chExt cx="302450" cy="300125"/>
          </a:xfrm>
        </p:grpSpPr>
        <p:sp>
          <p:nvSpPr>
            <p:cNvPr id="6167" name="Google Shape;6167;p4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48"/>
          <p:cNvGrpSpPr/>
          <p:nvPr/>
        </p:nvGrpSpPr>
        <p:grpSpPr>
          <a:xfrm>
            <a:off x="3597286" y="2125575"/>
            <a:ext cx="283944" cy="331959"/>
            <a:chOff x="-48237000" y="2342650"/>
            <a:chExt cx="256800" cy="300225"/>
          </a:xfrm>
        </p:grpSpPr>
        <p:sp>
          <p:nvSpPr>
            <p:cNvPr id="6174" name="Google Shape;6174;p4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48"/>
          <p:cNvGrpSpPr/>
          <p:nvPr/>
        </p:nvGrpSpPr>
        <p:grpSpPr>
          <a:xfrm>
            <a:off x="5630194" y="1709224"/>
            <a:ext cx="334447" cy="329443"/>
            <a:chOff x="-46404975" y="1966100"/>
            <a:chExt cx="302475" cy="297950"/>
          </a:xfrm>
        </p:grpSpPr>
        <p:sp>
          <p:nvSpPr>
            <p:cNvPr id="6178" name="Google Shape;6178;p4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48"/>
          <p:cNvGrpSpPr/>
          <p:nvPr/>
        </p:nvGrpSpPr>
        <p:grpSpPr>
          <a:xfrm>
            <a:off x="5631493" y="2115264"/>
            <a:ext cx="331848" cy="331821"/>
            <a:chOff x="-46401050" y="2333325"/>
            <a:chExt cx="300125" cy="300100"/>
          </a:xfrm>
        </p:grpSpPr>
        <p:sp>
          <p:nvSpPr>
            <p:cNvPr id="6183" name="Google Shape;6183;p4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7" name="Google Shape;6187;p48"/>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8" name="Google Shape;6188;p48"/>
          <p:cNvGrpSpPr/>
          <p:nvPr/>
        </p:nvGrpSpPr>
        <p:grpSpPr>
          <a:xfrm>
            <a:off x="7280492" y="2124856"/>
            <a:ext cx="332705" cy="332677"/>
            <a:chOff x="-44914800" y="2342000"/>
            <a:chExt cx="300900" cy="300875"/>
          </a:xfrm>
        </p:grpSpPr>
        <p:sp>
          <p:nvSpPr>
            <p:cNvPr id="6189" name="Google Shape;6189;p4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2" name="Google Shape;6192;p48"/>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3" name="Google Shape;6193;p48"/>
          <p:cNvGrpSpPr/>
          <p:nvPr/>
        </p:nvGrpSpPr>
        <p:grpSpPr>
          <a:xfrm>
            <a:off x="1917775" y="2096827"/>
            <a:ext cx="332705" cy="331102"/>
            <a:chOff x="-49786250" y="2316650"/>
            <a:chExt cx="300900" cy="299450"/>
          </a:xfrm>
        </p:grpSpPr>
        <p:sp>
          <p:nvSpPr>
            <p:cNvPr id="6194" name="Google Shape;6194;p4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1" name="Google Shape;6201;p48"/>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8"/>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3" name="Google Shape;6203;p48"/>
          <p:cNvGrpSpPr/>
          <p:nvPr/>
        </p:nvGrpSpPr>
        <p:grpSpPr>
          <a:xfrm>
            <a:off x="4045921" y="2124856"/>
            <a:ext cx="213400" cy="332677"/>
            <a:chOff x="-47842400" y="2342000"/>
            <a:chExt cx="193000" cy="300875"/>
          </a:xfrm>
        </p:grpSpPr>
        <p:sp>
          <p:nvSpPr>
            <p:cNvPr id="6204" name="Google Shape;6204;p4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48"/>
          <p:cNvGrpSpPr/>
          <p:nvPr/>
        </p:nvGrpSpPr>
        <p:grpSpPr>
          <a:xfrm>
            <a:off x="3986697" y="2532417"/>
            <a:ext cx="331848" cy="332705"/>
            <a:chOff x="-47896750" y="2710600"/>
            <a:chExt cx="300125" cy="300900"/>
          </a:xfrm>
        </p:grpSpPr>
        <p:sp>
          <p:nvSpPr>
            <p:cNvPr id="6208" name="Google Shape;6208;p4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48"/>
          <p:cNvGrpSpPr/>
          <p:nvPr/>
        </p:nvGrpSpPr>
        <p:grpSpPr>
          <a:xfrm>
            <a:off x="6041972" y="1727717"/>
            <a:ext cx="332705" cy="291794"/>
            <a:chOff x="-46033225" y="1982825"/>
            <a:chExt cx="300900" cy="263900"/>
          </a:xfrm>
        </p:grpSpPr>
        <p:sp>
          <p:nvSpPr>
            <p:cNvPr id="6213" name="Google Shape;6213;p4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48"/>
          <p:cNvGrpSpPr/>
          <p:nvPr/>
        </p:nvGrpSpPr>
        <p:grpSpPr>
          <a:xfrm>
            <a:off x="6038932" y="2116564"/>
            <a:ext cx="338786" cy="302133"/>
            <a:chOff x="-46034000" y="2334500"/>
            <a:chExt cx="306400" cy="273250"/>
          </a:xfrm>
        </p:grpSpPr>
        <p:sp>
          <p:nvSpPr>
            <p:cNvPr id="6217" name="Google Shape;6217;p4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48"/>
          <p:cNvGrpSpPr/>
          <p:nvPr/>
        </p:nvGrpSpPr>
        <p:grpSpPr>
          <a:xfrm>
            <a:off x="6081598" y="2523599"/>
            <a:ext cx="253454" cy="330190"/>
            <a:chOff x="-45998575" y="2702625"/>
            <a:chExt cx="229225" cy="298625"/>
          </a:xfrm>
        </p:grpSpPr>
        <p:sp>
          <p:nvSpPr>
            <p:cNvPr id="6221" name="Google Shape;6221;p4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8" name="Google Shape;6228;p48"/>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8"/>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8"/>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8"/>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8"/>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3" name="Google Shape;6233;p48"/>
          <p:cNvGrpSpPr/>
          <p:nvPr/>
        </p:nvGrpSpPr>
        <p:grpSpPr>
          <a:xfrm>
            <a:off x="2350737" y="2503669"/>
            <a:ext cx="291767" cy="334447"/>
            <a:chOff x="-49398750" y="2684600"/>
            <a:chExt cx="263875" cy="302475"/>
          </a:xfrm>
        </p:grpSpPr>
        <p:sp>
          <p:nvSpPr>
            <p:cNvPr id="6234" name="Google Shape;6234;p4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48"/>
          <p:cNvGrpSpPr/>
          <p:nvPr/>
        </p:nvGrpSpPr>
        <p:grpSpPr>
          <a:xfrm>
            <a:off x="4419244" y="1718152"/>
            <a:ext cx="290882" cy="332705"/>
            <a:chOff x="-47509225" y="1974175"/>
            <a:chExt cx="263075" cy="300900"/>
          </a:xfrm>
        </p:grpSpPr>
        <p:sp>
          <p:nvSpPr>
            <p:cNvPr id="6238" name="Google Shape;6238;p4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48"/>
          <p:cNvGrpSpPr/>
          <p:nvPr/>
        </p:nvGrpSpPr>
        <p:grpSpPr>
          <a:xfrm>
            <a:off x="4397476" y="2124856"/>
            <a:ext cx="334419" cy="331599"/>
            <a:chOff x="-47529700" y="2342000"/>
            <a:chExt cx="302450" cy="299900"/>
          </a:xfrm>
        </p:grpSpPr>
        <p:sp>
          <p:nvSpPr>
            <p:cNvPr id="6244" name="Google Shape;6244;p4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48"/>
          <p:cNvGrpSpPr/>
          <p:nvPr/>
        </p:nvGrpSpPr>
        <p:grpSpPr>
          <a:xfrm>
            <a:off x="4398775" y="2573356"/>
            <a:ext cx="331821" cy="252570"/>
            <a:chOff x="-47527350" y="2747625"/>
            <a:chExt cx="300100" cy="228425"/>
          </a:xfrm>
        </p:grpSpPr>
        <p:sp>
          <p:nvSpPr>
            <p:cNvPr id="6247" name="Google Shape;6247;p4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48"/>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4" name="Google Shape;6254;p48"/>
          <p:cNvGrpSpPr/>
          <p:nvPr/>
        </p:nvGrpSpPr>
        <p:grpSpPr>
          <a:xfrm>
            <a:off x="6457973" y="2136162"/>
            <a:ext cx="331848" cy="291767"/>
            <a:chOff x="-45664625" y="2352225"/>
            <a:chExt cx="300125" cy="263875"/>
          </a:xfrm>
        </p:grpSpPr>
        <p:sp>
          <p:nvSpPr>
            <p:cNvPr id="6255" name="Google Shape;6255;p4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48"/>
          <p:cNvGrpSpPr/>
          <p:nvPr/>
        </p:nvGrpSpPr>
        <p:grpSpPr>
          <a:xfrm>
            <a:off x="6457213" y="2524291"/>
            <a:ext cx="333369" cy="331240"/>
            <a:chOff x="-45665400" y="2703250"/>
            <a:chExt cx="301500" cy="299575"/>
          </a:xfrm>
        </p:grpSpPr>
        <p:sp>
          <p:nvSpPr>
            <p:cNvPr id="6263" name="Google Shape;6263;p4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48"/>
          <p:cNvGrpSpPr/>
          <p:nvPr/>
        </p:nvGrpSpPr>
        <p:grpSpPr>
          <a:xfrm>
            <a:off x="7727678" y="1727717"/>
            <a:ext cx="332705" cy="333590"/>
            <a:chOff x="-44528075" y="1982825"/>
            <a:chExt cx="300900" cy="301700"/>
          </a:xfrm>
        </p:grpSpPr>
        <p:sp>
          <p:nvSpPr>
            <p:cNvPr id="6268" name="Google Shape;6268;p4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5" name="Google Shape;6275;p48"/>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6" name="Google Shape;6276;p48"/>
          <p:cNvGrpSpPr/>
          <p:nvPr/>
        </p:nvGrpSpPr>
        <p:grpSpPr>
          <a:xfrm>
            <a:off x="2742332" y="2096965"/>
            <a:ext cx="331821" cy="331848"/>
            <a:chOff x="-49048250" y="2316775"/>
            <a:chExt cx="300100" cy="300125"/>
          </a:xfrm>
        </p:grpSpPr>
        <p:sp>
          <p:nvSpPr>
            <p:cNvPr id="6277" name="Google Shape;6277;p4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1" name="Google Shape;6281;p48"/>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2" name="Google Shape;6282;p48"/>
          <p:cNvGrpSpPr/>
          <p:nvPr/>
        </p:nvGrpSpPr>
        <p:grpSpPr>
          <a:xfrm>
            <a:off x="4805880" y="1718152"/>
            <a:ext cx="333590" cy="331821"/>
            <a:chOff x="-47160325" y="1974175"/>
            <a:chExt cx="301700" cy="300100"/>
          </a:xfrm>
        </p:grpSpPr>
        <p:sp>
          <p:nvSpPr>
            <p:cNvPr id="6283" name="Google Shape;6283;p4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48"/>
          <p:cNvGrpSpPr/>
          <p:nvPr/>
        </p:nvGrpSpPr>
        <p:grpSpPr>
          <a:xfrm>
            <a:off x="4806322" y="2124856"/>
            <a:ext cx="332705" cy="332677"/>
            <a:chOff x="-47159525" y="2342000"/>
            <a:chExt cx="300900" cy="300875"/>
          </a:xfrm>
        </p:grpSpPr>
        <p:sp>
          <p:nvSpPr>
            <p:cNvPr id="6286" name="Google Shape;6286;p4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48"/>
          <p:cNvGrpSpPr/>
          <p:nvPr/>
        </p:nvGrpSpPr>
        <p:grpSpPr>
          <a:xfrm>
            <a:off x="4806765" y="2534159"/>
            <a:ext cx="331821" cy="332705"/>
            <a:chOff x="-47157950" y="2712175"/>
            <a:chExt cx="300100" cy="300900"/>
          </a:xfrm>
        </p:grpSpPr>
        <p:sp>
          <p:nvSpPr>
            <p:cNvPr id="6292" name="Google Shape;6292;p4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9" name="Google Shape;6299;p48"/>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0" name="Google Shape;6300;p48"/>
          <p:cNvGrpSpPr/>
          <p:nvPr/>
        </p:nvGrpSpPr>
        <p:grpSpPr>
          <a:xfrm>
            <a:off x="6885257" y="2115264"/>
            <a:ext cx="292624" cy="331821"/>
            <a:chOff x="-45278675" y="2333325"/>
            <a:chExt cx="264650" cy="300100"/>
          </a:xfrm>
        </p:grpSpPr>
        <p:sp>
          <p:nvSpPr>
            <p:cNvPr id="6301" name="Google Shape;6301;p4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48"/>
          <p:cNvGrpSpPr/>
          <p:nvPr/>
        </p:nvGrpSpPr>
        <p:grpSpPr>
          <a:xfrm>
            <a:off x="6894821" y="2522825"/>
            <a:ext cx="273495" cy="331848"/>
            <a:chOff x="-45270025" y="2701925"/>
            <a:chExt cx="247350" cy="300125"/>
          </a:xfrm>
        </p:grpSpPr>
        <p:sp>
          <p:nvSpPr>
            <p:cNvPr id="6306" name="Google Shape;6306;p4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0" name="Google Shape;6310;p48"/>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1" name="Google Shape;6311;p48"/>
          <p:cNvGrpSpPr/>
          <p:nvPr/>
        </p:nvGrpSpPr>
        <p:grpSpPr>
          <a:xfrm>
            <a:off x="1133422" y="3054944"/>
            <a:ext cx="257794" cy="333728"/>
            <a:chOff x="-50469125" y="3183175"/>
            <a:chExt cx="233150" cy="301825"/>
          </a:xfrm>
        </p:grpSpPr>
        <p:sp>
          <p:nvSpPr>
            <p:cNvPr id="6312" name="Google Shape;6312;p4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48"/>
          <p:cNvGrpSpPr/>
          <p:nvPr/>
        </p:nvGrpSpPr>
        <p:grpSpPr>
          <a:xfrm>
            <a:off x="1095967" y="3461620"/>
            <a:ext cx="332705" cy="331848"/>
            <a:chOff x="-50504575" y="3550975"/>
            <a:chExt cx="300900" cy="300125"/>
          </a:xfrm>
        </p:grpSpPr>
        <p:sp>
          <p:nvSpPr>
            <p:cNvPr id="6316" name="Google Shape;6316;p4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48"/>
          <p:cNvGrpSpPr/>
          <p:nvPr/>
        </p:nvGrpSpPr>
        <p:grpSpPr>
          <a:xfrm>
            <a:off x="1095967" y="3870950"/>
            <a:ext cx="332705" cy="330964"/>
            <a:chOff x="-50503000" y="3921175"/>
            <a:chExt cx="300900" cy="299325"/>
          </a:xfrm>
        </p:grpSpPr>
        <p:sp>
          <p:nvSpPr>
            <p:cNvPr id="6321" name="Google Shape;6321;p4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48"/>
          <p:cNvGrpSpPr/>
          <p:nvPr/>
        </p:nvGrpSpPr>
        <p:grpSpPr>
          <a:xfrm>
            <a:off x="3154610" y="3073215"/>
            <a:ext cx="331821" cy="332705"/>
            <a:chOff x="-48630025" y="3199700"/>
            <a:chExt cx="300100" cy="300900"/>
          </a:xfrm>
        </p:grpSpPr>
        <p:sp>
          <p:nvSpPr>
            <p:cNvPr id="6327" name="Google Shape;6327;p4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48"/>
          <p:cNvGrpSpPr/>
          <p:nvPr/>
        </p:nvGrpSpPr>
        <p:grpSpPr>
          <a:xfrm>
            <a:off x="3154610" y="3481661"/>
            <a:ext cx="331821" cy="331821"/>
            <a:chOff x="-48630025" y="3569100"/>
            <a:chExt cx="300100" cy="300100"/>
          </a:xfrm>
        </p:grpSpPr>
        <p:sp>
          <p:nvSpPr>
            <p:cNvPr id="6331" name="Google Shape;6331;p4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48"/>
          <p:cNvGrpSpPr/>
          <p:nvPr/>
        </p:nvGrpSpPr>
        <p:grpSpPr>
          <a:xfrm>
            <a:off x="3155052" y="3890106"/>
            <a:ext cx="330936" cy="330079"/>
            <a:chOff x="-48629225" y="3938500"/>
            <a:chExt cx="299300" cy="298525"/>
          </a:xfrm>
        </p:grpSpPr>
        <p:sp>
          <p:nvSpPr>
            <p:cNvPr id="6342" name="Google Shape;6342;p4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48"/>
          <p:cNvGrpSpPr/>
          <p:nvPr/>
        </p:nvGrpSpPr>
        <p:grpSpPr>
          <a:xfrm>
            <a:off x="5238877" y="3074100"/>
            <a:ext cx="290910" cy="330964"/>
            <a:chOff x="-46762575" y="3200500"/>
            <a:chExt cx="263100" cy="299325"/>
          </a:xfrm>
        </p:grpSpPr>
        <p:sp>
          <p:nvSpPr>
            <p:cNvPr id="6347" name="Google Shape;6347;p4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48"/>
          <p:cNvGrpSpPr/>
          <p:nvPr/>
        </p:nvGrpSpPr>
        <p:grpSpPr>
          <a:xfrm>
            <a:off x="5218408" y="3502559"/>
            <a:ext cx="331848" cy="291767"/>
            <a:chOff x="-46779900" y="3588000"/>
            <a:chExt cx="300125" cy="263875"/>
          </a:xfrm>
        </p:grpSpPr>
        <p:sp>
          <p:nvSpPr>
            <p:cNvPr id="6353" name="Google Shape;6353;p4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48"/>
          <p:cNvGrpSpPr/>
          <p:nvPr/>
        </p:nvGrpSpPr>
        <p:grpSpPr>
          <a:xfrm>
            <a:off x="5218850" y="3890106"/>
            <a:ext cx="330964" cy="330079"/>
            <a:chOff x="-46779100" y="3938500"/>
            <a:chExt cx="299325" cy="298525"/>
          </a:xfrm>
        </p:grpSpPr>
        <p:sp>
          <p:nvSpPr>
            <p:cNvPr id="6358" name="Google Shape;6358;p4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48"/>
          <p:cNvGrpSpPr/>
          <p:nvPr/>
        </p:nvGrpSpPr>
        <p:grpSpPr>
          <a:xfrm>
            <a:off x="7280934" y="3080181"/>
            <a:ext cx="331821" cy="331848"/>
            <a:chOff x="-44924250" y="3206000"/>
            <a:chExt cx="300100" cy="300125"/>
          </a:xfrm>
        </p:grpSpPr>
        <p:sp>
          <p:nvSpPr>
            <p:cNvPr id="6361" name="Google Shape;6361;p4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48"/>
          <p:cNvGrpSpPr/>
          <p:nvPr/>
        </p:nvGrpSpPr>
        <p:grpSpPr>
          <a:xfrm>
            <a:off x="1507603" y="3054944"/>
            <a:ext cx="331821" cy="331821"/>
            <a:chOff x="-50134375" y="3183175"/>
            <a:chExt cx="300100" cy="300100"/>
          </a:xfrm>
        </p:grpSpPr>
        <p:sp>
          <p:nvSpPr>
            <p:cNvPr id="6367" name="Google Shape;6367;p4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48"/>
          <p:cNvGrpSpPr/>
          <p:nvPr/>
        </p:nvGrpSpPr>
        <p:grpSpPr>
          <a:xfrm>
            <a:off x="1507603" y="3461620"/>
            <a:ext cx="331821" cy="331848"/>
            <a:chOff x="-50134375" y="3550975"/>
            <a:chExt cx="300100" cy="300125"/>
          </a:xfrm>
        </p:grpSpPr>
        <p:sp>
          <p:nvSpPr>
            <p:cNvPr id="6378" name="Google Shape;6378;p4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48"/>
          <p:cNvGrpSpPr/>
          <p:nvPr/>
        </p:nvGrpSpPr>
        <p:grpSpPr>
          <a:xfrm>
            <a:off x="1507603" y="3870287"/>
            <a:ext cx="331821" cy="331627"/>
            <a:chOff x="-50134375" y="3920575"/>
            <a:chExt cx="300100" cy="299925"/>
          </a:xfrm>
        </p:grpSpPr>
        <p:sp>
          <p:nvSpPr>
            <p:cNvPr id="6381" name="Google Shape;6381;p4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48"/>
          <p:cNvGrpSpPr/>
          <p:nvPr/>
        </p:nvGrpSpPr>
        <p:grpSpPr>
          <a:xfrm>
            <a:off x="3572477" y="3074100"/>
            <a:ext cx="333562" cy="331821"/>
            <a:chOff x="-48262200" y="3200500"/>
            <a:chExt cx="301675" cy="300100"/>
          </a:xfrm>
        </p:grpSpPr>
        <p:sp>
          <p:nvSpPr>
            <p:cNvPr id="6385" name="Google Shape;6385;p4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48"/>
          <p:cNvGrpSpPr/>
          <p:nvPr/>
        </p:nvGrpSpPr>
        <p:grpSpPr>
          <a:xfrm>
            <a:off x="3599912" y="3482352"/>
            <a:ext cx="278692" cy="331130"/>
            <a:chOff x="-48233050" y="3569725"/>
            <a:chExt cx="252050" cy="299475"/>
          </a:xfrm>
        </p:grpSpPr>
        <p:sp>
          <p:nvSpPr>
            <p:cNvPr id="6395" name="Google Shape;6395;p4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48"/>
          <p:cNvGrpSpPr/>
          <p:nvPr/>
        </p:nvGrpSpPr>
        <p:grpSpPr>
          <a:xfrm>
            <a:off x="3622109" y="3887480"/>
            <a:ext cx="234298" cy="334447"/>
            <a:chOff x="-48216525" y="3936125"/>
            <a:chExt cx="211900" cy="302475"/>
          </a:xfrm>
        </p:grpSpPr>
        <p:sp>
          <p:nvSpPr>
            <p:cNvPr id="6399" name="Google Shape;6399;p4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48"/>
          <p:cNvGrpSpPr/>
          <p:nvPr/>
        </p:nvGrpSpPr>
        <p:grpSpPr>
          <a:xfrm>
            <a:off x="5631506" y="3074957"/>
            <a:ext cx="331821" cy="331848"/>
            <a:chOff x="-46410500" y="3201275"/>
            <a:chExt cx="300100" cy="300125"/>
          </a:xfrm>
        </p:grpSpPr>
        <p:sp>
          <p:nvSpPr>
            <p:cNvPr id="6404" name="Google Shape;6404;p4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48"/>
          <p:cNvGrpSpPr/>
          <p:nvPr/>
        </p:nvGrpSpPr>
        <p:grpSpPr>
          <a:xfrm>
            <a:off x="5631506" y="3481661"/>
            <a:ext cx="331821" cy="332705"/>
            <a:chOff x="-46409700" y="3569100"/>
            <a:chExt cx="300100" cy="300900"/>
          </a:xfrm>
        </p:grpSpPr>
        <p:sp>
          <p:nvSpPr>
            <p:cNvPr id="6410" name="Google Shape;6410;p4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48"/>
          <p:cNvGrpSpPr/>
          <p:nvPr/>
        </p:nvGrpSpPr>
        <p:grpSpPr>
          <a:xfrm>
            <a:off x="5620187" y="3888365"/>
            <a:ext cx="354460" cy="334447"/>
            <a:chOff x="-46422300" y="3936925"/>
            <a:chExt cx="320575" cy="302475"/>
          </a:xfrm>
        </p:grpSpPr>
        <p:sp>
          <p:nvSpPr>
            <p:cNvPr id="6416" name="Google Shape;6416;p4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48"/>
          <p:cNvGrpSpPr/>
          <p:nvPr/>
        </p:nvGrpSpPr>
        <p:grpSpPr>
          <a:xfrm>
            <a:off x="7280492" y="3472097"/>
            <a:ext cx="332705" cy="331821"/>
            <a:chOff x="-44914800" y="3560450"/>
            <a:chExt cx="300900" cy="300100"/>
          </a:xfrm>
        </p:grpSpPr>
        <p:sp>
          <p:nvSpPr>
            <p:cNvPr id="6419" name="Google Shape;6419;p4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48"/>
          <p:cNvGrpSpPr/>
          <p:nvPr/>
        </p:nvGrpSpPr>
        <p:grpSpPr>
          <a:xfrm>
            <a:off x="1918660" y="3055165"/>
            <a:ext cx="330936" cy="330743"/>
            <a:chOff x="-49764975" y="3183375"/>
            <a:chExt cx="299300" cy="299125"/>
          </a:xfrm>
        </p:grpSpPr>
        <p:sp>
          <p:nvSpPr>
            <p:cNvPr id="6425" name="Google Shape;6425;p4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48"/>
          <p:cNvGrpSpPr/>
          <p:nvPr/>
        </p:nvGrpSpPr>
        <p:grpSpPr>
          <a:xfrm>
            <a:off x="1918660" y="3461897"/>
            <a:ext cx="330936" cy="332429"/>
            <a:chOff x="-49764975" y="3551225"/>
            <a:chExt cx="299300" cy="300650"/>
          </a:xfrm>
        </p:grpSpPr>
        <p:sp>
          <p:nvSpPr>
            <p:cNvPr id="6435" name="Google Shape;6435;p4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48"/>
          <p:cNvGrpSpPr/>
          <p:nvPr/>
        </p:nvGrpSpPr>
        <p:grpSpPr>
          <a:xfrm>
            <a:off x="1916477" y="3869845"/>
            <a:ext cx="335304" cy="332069"/>
            <a:chOff x="-49766550" y="3920175"/>
            <a:chExt cx="303250" cy="300325"/>
          </a:xfrm>
        </p:grpSpPr>
        <p:sp>
          <p:nvSpPr>
            <p:cNvPr id="6447" name="Google Shape;6447;p4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48"/>
          <p:cNvGrpSpPr/>
          <p:nvPr/>
        </p:nvGrpSpPr>
        <p:grpSpPr>
          <a:xfrm>
            <a:off x="3985840" y="3074100"/>
            <a:ext cx="333562" cy="330964"/>
            <a:chOff x="-47892800" y="3200500"/>
            <a:chExt cx="301675" cy="299325"/>
          </a:xfrm>
        </p:grpSpPr>
        <p:sp>
          <p:nvSpPr>
            <p:cNvPr id="6452" name="Google Shape;6452;p4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48"/>
          <p:cNvGrpSpPr/>
          <p:nvPr/>
        </p:nvGrpSpPr>
        <p:grpSpPr>
          <a:xfrm>
            <a:off x="4045493" y="3481661"/>
            <a:ext cx="214257" cy="331821"/>
            <a:chOff x="-47839250" y="3569100"/>
            <a:chExt cx="193775" cy="300100"/>
          </a:xfrm>
        </p:grpSpPr>
        <p:sp>
          <p:nvSpPr>
            <p:cNvPr id="6459" name="Google Shape;6459;p4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48"/>
          <p:cNvGrpSpPr/>
          <p:nvPr/>
        </p:nvGrpSpPr>
        <p:grpSpPr>
          <a:xfrm>
            <a:off x="3986711" y="3889222"/>
            <a:ext cx="331821" cy="332705"/>
            <a:chOff x="-47892800" y="3937700"/>
            <a:chExt cx="300100" cy="300900"/>
          </a:xfrm>
        </p:grpSpPr>
        <p:sp>
          <p:nvSpPr>
            <p:cNvPr id="6466" name="Google Shape;6466;p4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48"/>
          <p:cNvGrpSpPr/>
          <p:nvPr/>
        </p:nvGrpSpPr>
        <p:grpSpPr>
          <a:xfrm>
            <a:off x="6042414" y="3094113"/>
            <a:ext cx="331821" cy="290910"/>
            <a:chOff x="-46042675" y="3218600"/>
            <a:chExt cx="300100" cy="263100"/>
          </a:xfrm>
        </p:grpSpPr>
        <p:sp>
          <p:nvSpPr>
            <p:cNvPr id="6475" name="Google Shape;6475;p4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48"/>
          <p:cNvGrpSpPr/>
          <p:nvPr/>
        </p:nvGrpSpPr>
        <p:grpSpPr>
          <a:xfrm>
            <a:off x="6042414" y="3481219"/>
            <a:ext cx="331821" cy="301801"/>
            <a:chOff x="-46042675" y="3568700"/>
            <a:chExt cx="300100" cy="272950"/>
          </a:xfrm>
        </p:grpSpPr>
        <p:sp>
          <p:nvSpPr>
            <p:cNvPr id="6482" name="Google Shape;6482;p4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48"/>
          <p:cNvGrpSpPr/>
          <p:nvPr/>
        </p:nvGrpSpPr>
        <p:grpSpPr>
          <a:xfrm>
            <a:off x="6081597" y="3889360"/>
            <a:ext cx="253454" cy="332567"/>
            <a:chOff x="-46007225" y="3937825"/>
            <a:chExt cx="229225" cy="300775"/>
          </a:xfrm>
        </p:grpSpPr>
        <p:sp>
          <p:nvSpPr>
            <p:cNvPr id="6487" name="Google Shape;6487;p4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48"/>
          <p:cNvGrpSpPr/>
          <p:nvPr/>
        </p:nvGrpSpPr>
        <p:grpSpPr>
          <a:xfrm>
            <a:off x="7300961" y="3880100"/>
            <a:ext cx="291767" cy="334004"/>
            <a:chOff x="-44895900" y="3929450"/>
            <a:chExt cx="263875" cy="302075"/>
          </a:xfrm>
        </p:grpSpPr>
        <p:sp>
          <p:nvSpPr>
            <p:cNvPr id="6498" name="Google Shape;6498;p4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48"/>
          <p:cNvGrpSpPr/>
          <p:nvPr/>
        </p:nvGrpSpPr>
        <p:grpSpPr>
          <a:xfrm>
            <a:off x="2330269" y="3065392"/>
            <a:ext cx="332705" cy="310923"/>
            <a:chOff x="-49397175" y="3192625"/>
            <a:chExt cx="300900" cy="281200"/>
          </a:xfrm>
        </p:grpSpPr>
        <p:sp>
          <p:nvSpPr>
            <p:cNvPr id="6505" name="Google Shape;6505;p4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48"/>
          <p:cNvGrpSpPr/>
          <p:nvPr/>
        </p:nvGrpSpPr>
        <p:grpSpPr>
          <a:xfrm>
            <a:off x="2354649" y="3461620"/>
            <a:ext cx="283944" cy="332705"/>
            <a:chOff x="-49375900" y="3550975"/>
            <a:chExt cx="256800" cy="300900"/>
          </a:xfrm>
        </p:grpSpPr>
        <p:sp>
          <p:nvSpPr>
            <p:cNvPr id="6513" name="Google Shape;6513;p4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8"/>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48"/>
          <p:cNvGrpSpPr/>
          <p:nvPr/>
        </p:nvGrpSpPr>
        <p:grpSpPr>
          <a:xfrm>
            <a:off x="2350309" y="3870066"/>
            <a:ext cx="292624" cy="332705"/>
            <a:chOff x="-49378250" y="3920375"/>
            <a:chExt cx="264650" cy="300900"/>
          </a:xfrm>
        </p:grpSpPr>
        <p:sp>
          <p:nvSpPr>
            <p:cNvPr id="6525" name="Google Shape;6525;p4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48"/>
          <p:cNvGrpSpPr/>
          <p:nvPr/>
        </p:nvGrpSpPr>
        <p:grpSpPr>
          <a:xfrm>
            <a:off x="4418802" y="3074100"/>
            <a:ext cx="291767" cy="333562"/>
            <a:chOff x="-47505300" y="3200500"/>
            <a:chExt cx="263875" cy="301675"/>
          </a:xfrm>
        </p:grpSpPr>
        <p:sp>
          <p:nvSpPr>
            <p:cNvPr id="6533" name="Google Shape;6533;p4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48"/>
          <p:cNvGrpSpPr/>
          <p:nvPr/>
        </p:nvGrpSpPr>
        <p:grpSpPr>
          <a:xfrm>
            <a:off x="4398347" y="3481661"/>
            <a:ext cx="332677" cy="331627"/>
            <a:chOff x="-47524975" y="3569100"/>
            <a:chExt cx="300875" cy="299925"/>
          </a:xfrm>
        </p:grpSpPr>
        <p:sp>
          <p:nvSpPr>
            <p:cNvPr id="6547" name="Google Shape;6547;p4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48"/>
          <p:cNvGrpSpPr/>
          <p:nvPr/>
        </p:nvGrpSpPr>
        <p:grpSpPr>
          <a:xfrm>
            <a:off x="4398775" y="3929304"/>
            <a:ext cx="331821" cy="252570"/>
            <a:chOff x="-47523400" y="3973950"/>
            <a:chExt cx="300100" cy="228425"/>
          </a:xfrm>
        </p:grpSpPr>
        <p:sp>
          <p:nvSpPr>
            <p:cNvPr id="6553" name="Google Shape;6553;p4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48"/>
          <p:cNvGrpSpPr/>
          <p:nvPr/>
        </p:nvGrpSpPr>
        <p:grpSpPr>
          <a:xfrm>
            <a:off x="6458415" y="3072801"/>
            <a:ext cx="330964" cy="334004"/>
            <a:chOff x="-45673275" y="3199325"/>
            <a:chExt cx="299325" cy="302075"/>
          </a:xfrm>
        </p:grpSpPr>
        <p:sp>
          <p:nvSpPr>
            <p:cNvPr id="6559" name="Google Shape;6559;p4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48"/>
          <p:cNvGrpSpPr/>
          <p:nvPr/>
        </p:nvGrpSpPr>
        <p:grpSpPr>
          <a:xfrm>
            <a:off x="6457544" y="3500817"/>
            <a:ext cx="332705" cy="293508"/>
            <a:chOff x="-45674075" y="3586425"/>
            <a:chExt cx="300900" cy="265450"/>
          </a:xfrm>
        </p:grpSpPr>
        <p:sp>
          <p:nvSpPr>
            <p:cNvPr id="6563" name="Google Shape;6563;p4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48"/>
          <p:cNvGrpSpPr/>
          <p:nvPr/>
        </p:nvGrpSpPr>
        <p:grpSpPr>
          <a:xfrm>
            <a:off x="6458415" y="3889222"/>
            <a:ext cx="330964" cy="332705"/>
            <a:chOff x="-45673275" y="3937700"/>
            <a:chExt cx="299325" cy="300900"/>
          </a:xfrm>
        </p:grpSpPr>
        <p:sp>
          <p:nvSpPr>
            <p:cNvPr id="6566" name="Google Shape;6566;p4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48"/>
          <p:cNvGrpSpPr/>
          <p:nvPr/>
        </p:nvGrpSpPr>
        <p:grpSpPr>
          <a:xfrm>
            <a:off x="7727679" y="3047093"/>
            <a:ext cx="332705" cy="332705"/>
            <a:chOff x="-44512325" y="3176075"/>
            <a:chExt cx="300900" cy="300900"/>
          </a:xfrm>
        </p:grpSpPr>
        <p:sp>
          <p:nvSpPr>
            <p:cNvPr id="6573" name="Google Shape;6573;p4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48"/>
          <p:cNvGrpSpPr/>
          <p:nvPr/>
        </p:nvGrpSpPr>
        <p:grpSpPr>
          <a:xfrm>
            <a:off x="2742761" y="3054944"/>
            <a:ext cx="330964" cy="330964"/>
            <a:chOff x="-49027775" y="3183175"/>
            <a:chExt cx="299325" cy="299325"/>
          </a:xfrm>
        </p:grpSpPr>
        <p:sp>
          <p:nvSpPr>
            <p:cNvPr id="6577" name="Google Shape;6577;p4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48"/>
          <p:cNvGrpSpPr/>
          <p:nvPr/>
        </p:nvGrpSpPr>
        <p:grpSpPr>
          <a:xfrm>
            <a:off x="2742333" y="3461620"/>
            <a:ext cx="331821" cy="333590"/>
            <a:chOff x="-49027775" y="3550975"/>
            <a:chExt cx="300100" cy="301700"/>
          </a:xfrm>
        </p:grpSpPr>
        <p:sp>
          <p:nvSpPr>
            <p:cNvPr id="6582" name="Google Shape;6582;p4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48"/>
          <p:cNvGrpSpPr/>
          <p:nvPr/>
        </p:nvGrpSpPr>
        <p:grpSpPr>
          <a:xfrm>
            <a:off x="2740536" y="3869845"/>
            <a:ext cx="335414" cy="332069"/>
            <a:chOff x="-49031025" y="3920175"/>
            <a:chExt cx="303350" cy="300325"/>
          </a:xfrm>
        </p:grpSpPr>
        <p:sp>
          <p:nvSpPr>
            <p:cNvPr id="6593" name="Google Shape;6593;p4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48"/>
          <p:cNvGrpSpPr/>
          <p:nvPr/>
        </p:nvGrpSpPr>
        <p:grpSpPr>
          <a:xfrm>
            <a:off x="4806336" y="3074100"/>
            <a:ext cx="332677" cy="330964"/>
            <a:chOff x="-47155575" y="3200500"/>
            <a:chExt cx="300875" cy="299325"/>
          </a:xfrm>
        </p:grpSpPr>
        <p:sp>
          <p:nvSpPr>
            <p:cNvPr id="6600" name="Google Shape;6600;p4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48"/>
          <p:cNvGrpSpPr/>
          <p:nvPr/>
        </p:nvGrpSpPr>
        <p:grpSpPr>
          <a:xfrm>
            <a:off x="4806765" y="3481661"/>
            <a:ext cx="331821" cy="331821"/>
            <a:chOff x="-47154800" y="3569100"/>
            <a:chExt cx="300100" cy="300100"/>
          </a:xfrm>
        </p:grpSpPr>
        <p:sp>
          <p:nvSpPr>
            <p:cNvPr id="6607" name="Google Shape;6607;p4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48"/>
          <p:cNvGrpSpPr/>
          <p:nvPr/>
        </p:nvGrpSpPr>
        <p:grpSpPr>
          <a:xfrm>
            <a:off x="4807207" y="3890963"/>
            <a:ext cx="330936" cy="330107"/>
            <a:chOff x="-47154000" y="3939275"/>
            <a:chExt cx="299300" cy="298550"/>
          </a:xfrm>
        </p:grpSpPr>
        <p:sp>
          <p:nvSpPr>
            <p:cNvPr id="6614" name="Google Shape;6614;p4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48"/>
          <p:cNvGrpSpPr/>
          <p:nvPr/>
        </p:nvGrpSpPr>
        <p:grpSpPr>
          <a:xfrm>
            <a:off x="6885685" y="3074100"/>
            <a:ext cx="291767" cy="330964"/>
            <a:chOff x="-45286550" y="3200500"/>
            <a:chExt cx="263875" cy="299325"/>
          </a:xfrm>
        </p:grpSpPr>
        <p:sp>
          <p:nvSpPr>
            <p:cNvPr id="6619" name="Google Shape;6619;p4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48"/>
          <p:cNvGrpSpPr/>
          <p:nvPr/>
        </p:nvGrpSpPr>
        <p:grpSpPr>
          <a:xfrm>
            <a:off x="6885685" y="3482545"/>
            <a:ext cx="291767" cy="330936"/>
            <a:chOff x="-45286550" y="3569900"/>
            <a:chExt cx="263875" cy="299300"/>
          </a:xfrm>
        </p:grpSpPr>
        <p:sp>
          <p:nvSpPr>
            <p:cNvPr id="6623" name="Google Shape;6623;p4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48"/>
          <p:cNvGrpSpPr/>
          <p:nvPr/>
        </p:nvGrpSpPr>
        <p:grpSpPr>
          <a:xfrm>
            <a:off x="6896134" y="3890106"/>
            <a:ext cx="270869" cy="331821"/>
            <a:chOff x="-45277900" y="3938500"/>
            <a:chExt cx="244975" cy="300100"/>
          </a:xfrm>
        </p:grpSpPr>
        <p:sp>
          <p:nvSpPr>
            <p:cNvPr id="6630" name="Google Shape;6630;p4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48"/>
          <p:cNvGrpSpPr/>
          <p:nvPr/>
        </p:nvGrpSpPr>
        <p:grpSpPr>
          <a:xfrm>
            <a:off x="7728121" y="3490368"/>
            <a:ext cx="331821" cy="331821"/>
            <a:chOff x="-44502875" y="3576975"/>
            <a:chExt cx="300100" cy="300100"/>
          </a:xfrm>
        </p:grpSpPr>
        <p:sp>
          <p:nvSpPr>
            <p:cNvPr id="6635" name="Google Shape;6635;p4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48"/>
          <p:cNvGrpSpPr/>
          <p:nvPr/>
        </p:nvGrpSpPr>
        <p:grpSpPr>
          <a:xfrm>
            <a:off x="2356364" y="2181064"/>
            <a:ext cx="284806" cy="241434"/>
            <a:chOff x="1636184" y="2959225"/>
            <a:chExt cx="232666" cy="197250"/>
          </a:xfrm>
        </p:grpSpPr>
        <p:sp>
          <p:nvSpPr>
            <p:cNvPr id="6639" name="Google Shape;6639;p4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8"/>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6642" name="Google Shape;6642;p4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6643" name="Google Shape;6643;p48"/>
          <p:cNvGrpSpPr/>
          <p:nvPr/>
        </p:nvGrpSpPr>
        <p:grpSpPr>
          <a:xfrm>
            <a:off x="3623760" y="2531111"/>
            <a:ext cx="239502" cy="338262"/>
            <a:chOff x="-47300587" y="123275"/>
            <a:chExt cx="190975" cy="269725"/>
          </a:xfrm>
        </p:grpSpPr>
        <p:sp>
          <p:nvSpPr>
            <p:cNvPr id="6644" name="Google Shape;6644;p4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22"/>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t>OUR COMPANY</a:t>
            </a:r>
            <a:endParaRPr sz="3000"/>
          </a:p>
        </p:txBody>
      </p:sp>
      <p:sp>
        <p:nvSpPr>
          <p:cNvPr id="259" name="Google Shape;259;p22"/>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a:t>
            </a:r>
            <a:endParaRPr/>
          </a:p>
          <a:p>
            <a:pPr indent="0" lvl="0" marL="0" rtl="0" algn="l">
              <a:spcBef>
                <a:spcPts val="0"/>
              </a:spcBef>
              <a:spcAft>
                <a:spcPts val="0"/>
              </a:spcAft>
              <a:buClr>
                <a:schemeClr val="dk1"/>
              </a:buClr>
              <a:buSzPts val="1100"/>
              <a:buFont typeface="Arial"/>
              <a:buNone/>
            </a:pPr>
            <a:r>
              <a:rPr lang="es"/>
              <a:t>named after the Roman messenger god, Mercury.</a:t>
            </a:r>
            <a:endParaRPr/>
          </a:p>
          <a:p>
            <a:pPr indent="0" lvl="0" marL="0" rtl="0" algn="l">
              <a:spcBef>
                <a:spcPts val="0"/>
              </a:spcBef>
              <a:spcAft>
                <a:spcPts val="0"/>
              </a:spcAft>
              <a:buNone/>
            </a:pPr>
            <a:r>
              <a:t/>
            </a:r>
            <a:endParaRPr/>
          </a:p>
        </p:txBody>
      </p:sp>
      <p:cxnSp>
        <p:nvCxnSpPr>
          <p:cNvPr id="260" name="Google Shape;260;p22"/>
          <p:cNvCxnSpPr/>
          <p:nvPr/>
        </p:nvCxnSpPr>
        <p:spPr>
          <a:xfrm>
            <a:off x="4969825" y="2283850"/>
            <a:ext cx="4448400" cy="0"/>
          </a:xfrm>
          <a:prstGeom prst="straightConnector1">
            <a:avLst/>
          </a:prstGeom>
          <a:noFill/>
          <a:ln cap="flat" cmpd="sng" w="9525">
            <a:solidFill>
              <a:srgbClr val="48FFD5"/>
            </a:solidFill>
            <a:prstDash val="solid"/>
            <a:round/>
            <a:headEnd len="med" w="med" type="none"/>
            <a:tailEnd len="med" w="med" type="none"/>
          </a:ln>
        </p:spPr>
      </p:cxnSp>
      <p:grpSp>
        <p:nvGrpSpPr>
          <p:cNvPr id="261" name="Google Shape;261;p22"/>
          <p:cNvGrpSpPr/>
          <p:nvPr/>
        </p:nvGrpSpPr>
        <p:grpSpPr>
          <a:xfrm>
            <a:off x="1110251" y="1395327"/>
            <a:ext cx="2342144" cy="1664528"/>
            <a:chOff x="160325" y="221250"/>
            <a:chExt cx="7199950" cy="5116900"/>
          </a:xfrm>
        </p:grpSpPr>
        <p:sp>
          <p:nvSpPr>
            <p:cNvPr id="262" name="Google Shape;262;p22"/>
            <p:cNvSpPr/>
            <p:nvPr/>
          </p:nvSpPr>
          <p:spPr>
            <a:xfrm>
              <a:off x="2429200" y="1820275"/>
              <a:ext cx="2493650" cy="3513550"/>
            </a:xfrm>
            <a:custGeom>
              <a:rect b="b" l="l" r="r" t="t"/>
              <a:pathLst>
                <a:path extrusionOk="0" h="140542" w="99746">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160325" y="221250"/>
              <a:ext cx="7199950" cy="5116900"/>
            </a:xfrm>
            <a:custGeom>
              <a:rect b="b" l="l" r="r" t="t"/>
              <a:pathLst>
                <a:path extrusionOk="0" h="204676" w="287998">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a:off x="2472425" y="4158300"/>
              <a:ext cx="726075" cy="1175525"/>
            </a:xfrm>
            <a:custGeom>
              <a:rect b="b" l="l" r="r" t="t"/>
              <a:pathLst>
                <a:path extrusionOk="0" h="47021" w="29043">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p:nvPr/>
          </p:nvSpPr>
          <p:spPr>
            <a:xfrm>
              <a:off x="4054175" y="4408950"/>
              <a:ext cx="816800" cy="916225"/>
            </a:xfrm>
            <a:custGeom>
              <a:rect b="b" l="l" r="r" t="t"/>
              <a:pathLst>
                <a:path extrusionOk="0" h="36649" w="32672">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22"/>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8FFD5"/>
                </a:solidFill>
                <a:latin typeface="Impact"/>
                <a:ea typeface="Impact"/>
                <a:cs typeface="Impact"/>
                <a:sym typeface="Impact"/>
              </a:rPr>
              <a:t>GOSTUDIO</a:t>
            </a:r>
            <a:endParaRPr>
              <a:solidFill>
                <a:srgbClr val="48FFD5"/>
              </a:solidFill>
              <a:latin typeface="Impact"/>
              <a:ea typeface="Impact"/>
              <a:cs typeface="Impact"/>
              <a:sym typeface="Impac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652" name="Shape 6652"/>
        <p:cNvGrpSpPr/>
        <p:nvPr/>
      </p:nvGrpSpPr>
      <p:grpSpPr>
        <a:xfrm>
          <a:off x="0" y="0"/>
          <a:ext cx="0" cy="0"/>
          <a:chOff x="0" y="0"/>
          <a:chExt cx="0" cy="0"/>
        </a:xfrm>
      </p:grpSpPr>
      <p:sp>
        <p:nvSpPr>
          <p:cNvPr id="6653" name="Google Shape;6653;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654" name="Google Shape;6654;p49"/>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9"/>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9"/>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7" name="Google Shape;6657;p49"/>
          <p:cNvGrpSpPr/>
          <p:nvPr/>
        </p:nvGrpSpPr>
        <p:grpSpPr>
          <a:xfrm>
            <a:off x="3151213" y="1709564"/>
            <a:ext cx="342129" cy="343862"/>
            <a:chOff x="-41270450" y="1973375"/>
            <a:chExt cx="315850" cy="317450"/>
          </a:xfrm>
        </p:grpSpPr>
        <p:sp>
          <p:nvSpPr>
            <p:cNvPr id="6658" name="Google Shape;6658;p4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49"/>
          <p:cNvGrpSpPr/>
          <p:nvPr/>
        </p:nvGrpSpPr>
        <p:grpSpPr>
          <a:xfrm>
            <a:off x="3140177" y="2105636"/>
            <a:ext cx="364199" cy="342318"/>
            <a:chOff x="-41291625" y="2339025"/>
            <a:chExt cx="336225" cy="316025"/>
          </a:xfrm>
        </p:grpSpPr>
        <p:sp>
          <p:nvSpPr>
            <p:cNvPr id="6663" name="Google Shape;6663;p4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5" name="Google Shape;6665;p49"/>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9"/>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9"/>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9"/>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9"/>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9"/>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1" name="Google Shape;6671;p49"/>
          <p:cNvGrpSpPr/>
          <p:nvPr/>
        </p:nvGrpSpPr>
        <p:grpSpPr>
          <a:xfrm>
            <a:off x="1533687" y="1683811"/>
            <a:ext cx="365174" cy="343293"/>
            <a:chOff x="-42804750" y="1949600"/>
            <a:chExt cx="337125" cy="316925"/>
          </a:xfrm>
        </p:grpSpPr>
        <p:sp>
          <p:nvSpPr>
            <p:cNvPr id="6672" name="Google Shape;6672;p4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49"/>
          <p:cNvGrpSpPr/>
          <p:nvPr/>
        </p:nvGrpSpPr>
        <p:grpSpPr>
          <a:xfrm>
            <a:off x="1564049" y="2085164"/>
            <a:ext cx="308847" cy="335115"/>
            <a:chOff x="-42778750" y="2320125"/>
            <a:chExt cx="285125" cy="309375"/>
          </a:xfrm>
        </p:grpSpPr>
        <p:sp>
          <p:nvSpPr>
            <p:cNvPr id="6676" name="Google Shape;6676;p4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49"/>
          <p:cNvGrpSpPr/>
          <p:nvPr/>
        </p:nvGrpSpPr>
        <p:grpSpPr>
          <a:xfrm>
            <a:off x="1543503" y="2475712"/>
            <a:ext cx="345541" cy="344701"/>
            <a:chOff x="-42796875" y="2680675"/>
            <a:chExt cx="319000" cy="318225"/>
          </a:xfrm>
        </p:grpSpPr>
        <p:sp>
          <p:nvSpPr>
            <p:cNvPr id="6679" name="Google Shape;6679;p4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4" name="Google Shape;6684;p49"/>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9"/>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9"/>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9"/>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9"/>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9" name="Google Shape;6689;p49"/>
          <p:cNvGrpSpPr/>
          <p:nvPr/>
        </p:nvGrpSpPr>
        <p:grpSpPr>
          <a:xfrm>
            <a:off x="5583876" y="2080668"/>
            <a:ext cx="359189" cy="340016"/>
            <a:chOff x="-39055650" y="2315975"/>
            <a:chExt cx="331600" cy="313900"/>
          </a:xfrm>
        </p:grpSpPr>
        <p:sp>
          <p:nvSpPr>
            <p:cNvPr id="6690" name="Google Shape;6690;p4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2" name="Google Shape;6692;p49"/>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9"/>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4" name="Google Shape;6694;p49"/>
          <p:cNvGrpSpPr/>
          <p:nvPr/>
        </p:nvGrpSpPr>
        <p:grpSpPr>
          <a:xfrm>
            <a:off x="1929543" y="1683974"/>
            <a:ext cx="349819" cy="342047"/>
            <a:chOff x="-42430625" y="1949750"/>
            <a:chExt cx="322950" cy="315775"/>
          </a:xfrm>
        </p:grpSpPr>
        <p:sp>
          <p:nvSpPr>
            <p:cNvPr id="6695" name="Google Shape;6695;p4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9" name="Google Shape;6699;p49"/>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9"/>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9"/>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9"/>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9"/>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9"/>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5" name="Google Shape;6705;p49"/>
          <p:cNvGrpSpPr/>
          <p:nvPr/>
        </p:nvGrpSpPr>
        <p:grpSpPr>
          <a:xfrm>
            <a:off x="6002652" y="2078962"/>
            <a:ext cx="342995" cy="342291"/>
            <a:chOff x="-38686275" y="2314400"/>
            <a:chExt cx="316650" cy="316000"/>
          </a:xfrm>
        </p:grpSpPr>
        <p:sp>
          <p:nvSpPr>
            <p:cNvPr id="6706" name="Google Shape;6706;p4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49"/>
          <p:cNvGrpSpPr/>
          <p:nvPr/>
        </p:nvGrpSpPr>
        <p:grpSpPr>
          <a:xfrm>
            <a:off x="6001366" y="2477418"/>
            <a:ext cx="345568" cy="343835"/>
            <a:chOff x="-38686275" y="2682250"/>
            <a:chExt cx="319025" cy="317425"/>
          </a:xfrm>
        </p:grpSpPr>
        <p:sp>
          <p:nvSpPr>
            <p:cNvPr id="6709" name="Google Shape;6709;p4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49"/>
          <p:cNvGrpSpPr/>
          <p:nvPr/>
        </p:nvGrpSpPr>
        <p:grpSpPr>
          <a:xfrm>
            <a:off x="7214268" y="2462063"/>
            <a:ext cx="360056" cy="346516"/>
            <a:chOff x="-37534750" y="2668075"/>
            <a:chExt cx="332400" cy="319900"/>
          </a:xfrm>
        </p:grpSpPr>
        <p:sp>
          <p:nvSpPr>
            <p:cNvPr id="6712" name="Google Shape;6712;p4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4" name="Google Shape;6714;p49"/>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5" name="Google Shape;6715;p49"/>
          <p:cNvGrpSpPr/>
          <p:nvPr/>
        </p:nvGrpSpPr>
        <p:grpSpPr>
          <a:xfrm>
            <a:off x="2336367" y="2080696"/>
            <a:ext cx="345541" cy="344133"/>
            <a:chOff x="-42062025" y="2316000"/>
            <a:chExt cx="319000" cy="317700"/>
          </a:xfrm>
        </p:grpSpPr>
        <p:sp>
          <p:nvSpPr>
            <p:cNvPr id="6716" name="Google Shape;6716;p4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49"/>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49"/>
          <p:cNvGrpSpPr/>
          <p:nvPr/>
        </p:nvGrpSpPr>
        <p:grpSpPr>
          <a:xfrm>
            <a:off x="4395630" y="1713843"/>
            <a:ext cx="303729" cy="338717"/>
            <a:chOff x="-40150450" y="1977325"/>
            <a:chExt cx="280400" cy="312700"/>
          </a:xfrm>
        </p:grpSpPr>
        <p:sp>
          <p:nvSpPr>
            <p:cNvPr id="6720" name="Google Shape;6720;p4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49"/>
          <p:cNvGrpSpPr/>
          <p:nvPr/>
        </p:nvGrpSpPr>
        <p:grpSpPr>
          <a:xfrm>
            <a:off x="4390079" y="2106286"/>
            <a:ext cx="314832" cy="342995"/>
            <a:chOff x="-40160700" y="2339625"/>
            <a:chExt cx="290650" cy="316650"/>
          </a:xfrm>
        </p:grpSpPr>
        <p:sp>
          <p:nvSpPr>
            <p:cNvPr id="6725" name="Google Shape;6725;p4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49"/>
          <p:cNvGrpSpPr/>
          <p:nvPr/>
        </p:nvGrpSpPr>
        <p:grpSpPr>
          <a:xfrm>
            <a:off x="4373357" y="2503008"/>
            <a:ext cx="345541" cy="342995"/>
            <a:chOff x="-40171725" y="2705875"/>
            <a:chExt cx="319000" cy="316650"/>
          </a:xfrm>
        </p:grpSpPr>
        <p:sp>
          <p:nvSpPr>
            <p:cNvPr id="6730" name="Google Shape;6730;p4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49"/>
          <p:cNvGrpSpPr/>
          <p:nvPr/>
        </p:nvGrpSpPr>
        <p:grpSpPr>
          <a:xfrm>
            <a:off x="6450332" y="1680561"/>
            <a:ext cx="250869" cy="343862"/>
            <a:chOff x="-38275925" y="1946600"/>
            <a:chExt cx="231600" cy="317450"/>
          </a:xfrm>
        </p:grpSpPr>
        <p:sp>
          <p:nvSpPr>
            <p:cNvPr id="6733" name="Google Shape;6733;p4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5" name="Google Shape;6735;p49"/>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9"/>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7" name="Google Shape;6737;p49"/>
          <p:cNvGrpSpPr/>
          <p:nvPr/>
        </p:nvGrpSpPr>
        <p:grpSpPr>
          <a:xfrm>
            <a:off x="7635833" y="1685680"/>
            <a:ext cx="351525" cy="342156"/>
            <a:chOff x="-37190575" y="1951325"/>
            <a:chExt cx="324525" cy="315875"/>
          </a:xfrm>
        </p:grpSpPr>
        <p:sp>
          <p:nvSpPr>
            <p:cNvPr id="6738" name="Google Shape;6738;p4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3" name="Google Shape;6743;p49"/>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4" name="Google Shape;6744;p49"/>
          <p:cNvGrpSpPr/>
          <p:nvPr/>
        </p:nvGrpSpPr>
        <p:grpSpPr>
          <a:xfrm>
            <a:off x="2743418" y="2153216"/>
            <a:ext cx="343835" cy="269608"/>
            <a:chOff x="-41694200" y="2382950"/>
            <a:chExt cx="317425" cy="248900"/>
          </a:xfrm>
        </p:grpSpPr>
        <p:sp>
          <p:nvSpPr>
            <p:cNvPr id="6745" name="Google Shape;6745;p4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49"/>
          <p:cNvGrpSpPr/>
          <p:nvPr/>
        </p:nvGrpSpPr>
        <p:grpSpPr>
          <a:xfrm>
            <a:off x="2740496" y="2478257"/>
            <a:ext cx="345541" cy="343862"/>
            <a:chOff x="-41695775" y="2683025"/>
            <a:chExt cx="319000" cy="317450"/>
          </a:xfrm>
        </p:grpSpPr>
        <p:sp>
          <p:nvSpPr>
            <p:cNvPr id="6748" name="Google Shape;6748;p4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49"/>
          <p:cNvGrpSpPr/>
          <p:nvPr/>
        </p:nvGrpSpPr>
        <p:grpSpPr>
          <a:xfrm>
            <a:off x="4797389" y="1707858"/>
            <a:ext cx="314832" cy="345568"/>
            <a:chOff x="-39792875" y="1971800"/>
            <a:chExt cx="290650" cy="319025"/>
          </a:xfrm>
        </p:grpSpPr>
        <p:sp>
          <p:nvSpPr>
            <p:cNvPr id="6752" name="Google Shape;6752;p4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49"/>
          <p:cNvGrpSpPr/>
          <p:nvPr/>
        </p:nvGrpSpPr>
        <p:grpSpPr>
          <a:xfrm>
            <a:off x="4805486" y="2104445"/>
            <a:ext cx="298638" cy="344837"/>
            <a:chOff x="-39783425" y="2337925"/>
            <a:chExt cx="275700" cy="318350"/>
          </a:xfrm>
        </p:grpSpPr>
        <p:sp>
          <p:nvSpPr>
            <p:cNvPr id="6755" name="Google Shape;6755;p4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7" name="Google Shape;6757;p49"/>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8" name="Google Shape;6758;p49"/>
          <p:cNvGrpSpPr/>
          <p:nvPr/>
        </p:nvGrpSpPr>
        <p:grpSpPr>
          <a:xfrm>
            <a:off x="6800271" y="1682268"/>
            <a:ext cx="353232" cy="342806"/>
            <a:chOff x="-37956150" y="1948175"/>
            <a:chExt cx="326100" cy="316475"/>
          </a:xfrm>
        </p:grpSpPr>
        <p:sp>
          <p:nvSpPr>
            <p:cNvPr id="6759" name="Google Shape;6759;p4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49"/>
          <p:cNvGrpSpPr/>
          <p:nvPr/>
        </p:nvGrpSpPr>
        <p:grpSpPr>
          <a:xfrm>
            <a:off x="6807188" y="2148937"/>
            <a:ext cx="345568" cy="223572"/>
            <a:chOff x="-37953000" y="2379000"/>
            <a:chExt cx="319025" cy="206400"/>
          </a:xfrm>
        </p:grpSpPr>
        <p:sp>
          <p:nvSpPr>
            <p:cNvPr id="6763" name="Google Shape;6763;p4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8" name="Google Shape;6768;p49"/>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9"/>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0" name="Google Shape;6770;p49"/>
          <p:cNvGrpSpPr/>
          <p:nvPr/>
        </p:nvGrpSpPr>
        <p:grpSpPr>
          <a:xfrm>
            <a:off x="1177056" y="3057552"/>
            <a:ext cx="298611" cy="343510"/>
            <a:chOff x="-42971725" y="3217825"/>
            <a:chExt cx="275675" cy="317125"/>
          </a:xfrm>
        </p:grpSpPr>
        <p:sp>
          <p:nvSpPr>
            <p:cNvPr id="6771" name="Google Shape;6771;p4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49"/>
          <p:cNvGrpSpPr/>
          <p:nvPr/>
        </p:nvGrpSpPr>
        <p:grpSpPr>
          <a:xfrm>
            <a:off x="1151019" y="3485173"/>
            <a:ext cx="350686" cy="312936"/>
            <a:chOff x="-42996150" y="3612600"/>
            <a:chExt cx="323750" cy="288900"/>
          </a:xfrm>
        </p:grpSpPr>
        <p:sp>
          <p:nvSpPr>
            <p:cNvPr id="6775" name="Google Shape;6775;p4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49"/>
          <p:cNvGrpSpPr/>
          <p:nvPr/>
        </p:nvGrpSpPr>
        <p:grpSpPr>
          <a:xfrm>
            <a:off x="1153578" y="3850969"/>
            <a:ext cx="345568" cy="343862"/>
            <a:chOff x="-42994575" y="3950300"/>
            <a:chExt cx="319025" cy="317450"/>
          </a:xfrm>
        </p:grpSpPr>
        <p:sp>
          <p:nvSpPr>
            <p:cNvPr id="6779" name="Google Shape;6779;p4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49"/>
          <p:cNvGrpSpPr/>
          <p:nvPr/>
        </p:nvGrpSpPr>
        <p:grpSpPr>
          <a:xfrm>
            <a:off x="3149945" y="3080597"/>
            <a:ext cx="344674" cy="343835"/>
            <a:chOff x="-41111350" y="3239100"/>
            <a:chExt cx="318200" cy="317425"/>
          </a:xfrm>
        </p:grpSpPr>
        <p:sp>
          <p:nvSpPr>
            <p:cNvPr id="6783" name="Google Shape;6783;p4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49"/>
          <p:cNvGrpSpPr/>
          <p:nvPr/>
        </p:nvGrpSpPr>
        <p:grpSpPr>
          <a:xfrm>
            <a:off x="3146533" y="3477509"/>
            <a:ext cx="351498" cy="343916"/>
            <a:chOff x="-41117650" y="3605525"/>
            <a:chExt cx="324500" cy="317500"/>
          </a:xfrm>
        </p:grpSpPr>
        <p:sp>
          <p:nvSpPr>
            <p:cNvPr id="6788" name="Google Shape;6788;p4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1" name="Google Shape;6791;p49"/>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2" name="Google Shape;6792;p49"/>
          <p:cNvGrpSpPr/>
          <p:nvPr/>
        </p:nvGrpSpPr>
        <p:grpSpPr>
          <a:xfrm>
            <a:off x="5257001" y="3060098"/>
            <a:ext cx="200500" cy="344701"/>
            <a:chOff x="-39205300" y="3220175"/>
            <a:chExt cx="185100" cy="318225"/>
          </a:xfrm>
        </p:grpSpPr>
        <p:sp>
          <p:nvSpPr>
            <p:cNvPr id="6793" name="Google Shape;6793;p4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49"/>
          <p:cNvGrpSpPr/>
          <p:nvPr/>
        </p:nvGrpSpPr>
        <p:grpSpPr>
          <a:xfrm>
            <a:off x="5218181" y="3459176"/>
            <a:ext cx="278139" cy="342345"/>
            <a:chOff x="-39248625" y="3588600"/>
            <a:chExt cx="256775" cy="316050"/>
          </a:xfrm>
        </p:grpSpPr>
        <p:sp>
          <p:nvSpPr>
            <p:cNvPr id="6796" name="Google Shape;6796;p4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8" name="Google Shape;6798;p49"/>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9"/>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0" name="Google Shape;6800;p49"/>
          <p:cNvGrpSpPr/>
          <p:nvPr/>
        </p:nvGrpSpPr>
        <p:grpSpPr>
          <a:xfrm>
            <a:off x="1517188" y="3057552"/>
            <a:ext cx="398184" cy="343835"/>
            <a:chOff x="-42651700" y="3217825"/>
            <a:chExt cx="367600" cy="317425"/>
          </a:xfrm>
        </p:grpSpPr>
        <p:sp>
          <p:nvSpPr>
            <p:cNvPr id="6801" name="Google Shape;6801;p4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49"/>
          <p:cNvGrpSpPr/>
          <p:nvPr/>
        </p:nvGrpSpPr>
        <p:grpSpPr>
          <a:xfrm>
            <a:off x="1550036" y="3458282"/>
            <a:ext cx="332488" cy="336740"/>
            <a:chOff x="-42617300" y="3587775"/>
            <a:chExt cx="306950" cy="310875"/>
          </a:xfrm>
        </p:grpSpPr>
        <p:sp>
          <p:nvSpPr>
            <p:cNvPr id="6806" name="Google Shape;6806;p4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8" name="Google Shape;6808;p49"/>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9" name="Google Shape;6809;p49"/>
          <p:cNvGrpSpPr/>
          <p:nvPr/>
        </p:nvGrpSpPr>
        <p:grpSpPr>
          <a:xfrm>
            <a:off x="3563493" y="3080164"/>
            <a:ext cx="349440" cy="343320"/>
            <a:chOff x="-40748275" y="3238700"/>
            <a:chExt cx="322600" cy="316950"/>
          </a:xfrm>
        </p:grpSpPr>
        <p:sp>
          <p:nvSpPr>
            <p:cNvPr id="6810" name="Google Shape;6810;p4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49"/>
          <p:cNvGrpSpPr/>
          <p:nvPr/>
        </p:nvGrpSpPr>
        <p:grpSpPr>
          <a:xfrm>
            <a:off x="3565862" y="3507162"/>
            <a:ext cx="344701" cy="313993"/>
            <a:chOff x="-40745125" y="3632900"/>
            <a:chExt cx="318225" cy="289875"/>
          </a:xfrm>
        </p:grpSpPr>
        <p:sp>
          <p:nvSpPr>
            <p:cNvPr id="6817" name="Google Shape;6817;p4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49"/>
          <p:cNvGrpSpPr/>
          <p:nvPr/>
        </p:nvGrpSpPr>
        <p:grpSpPr>
          <a:xfrm>
            <a:off x="3569708" y="3874664"/>
            <a:ext cx="337011" cy="343185"/>
            <a:chOff x="-40742750" y="3972175"/>
            <a:chExt cx="311125" cy="316825"/>
          </a:xfrm>
        </p:grpSpPr>
        <p:sp>
          <p:nvSpPr>
            <p:cNvPr id="6825" name="Google Shape;6825;p4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49"/>
          <p:cNvGrpSpPr/>
          <p:nvPr/>
        </p:nvGrpSpPr>
        <p:grpSpPr>
          <a:xfrm>
            <a:off x="5639761" y="3061804"/>
            <a:ext cx="247430" cy="342995"/>
            <a:chOff x="-38860325" y="3221750"/>
            <a:chExt cx="228425" cy="316650"/>
          </a:xfrm>
        </p:grpSpPr>
        <p:sp>
          <p:nvSpPr>
            <p:cNvPr id="6828" name="Google Shape;6828;p4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49"/>
          <p:cNvGrpSpPr/>
          <p:nvPr/>
        </p:nvGrpSpPr>
        <p:grpSpPr>
          <a:xfrm>
            <a:off x="5587293" y="3462723"/>
            <a:ext cx="352365" cy="340341"/>
            <a:chOff x="-38905225" y="3591875"/>
            <a:chExt cx="325300" cy="314200"/>
          </a:xfrm>
        </p:grpSpPr>
        <p:sp>
          <p:nvSpPr>
            <p:cNvPr id="6833" name="Google Shape;6833;p4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6" name="Google Shape;6836;p49"/>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7" name="Google Shape;6837;p49"/>
          <p:cNvGrpSpPr/>
          <p:nvPr/>
        </p:nvGrpSpPr>
        <p:grpSpPr>
          <a:xfrm>
            <a:off x="7262295" y="3448891"/>
            <a:ext cx="269608" cy="342779"/>
            <a:chOff x="-37370925" y="3579105"/>
            <a:chExt cx="248900" cy="316450"/>
          </a:xfrm>
        </p:grpSpPr>
        <p:sp>
          <p:nvSpPr>
            <p:cNvPr id="6838" name="Google Shape;6838;p4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0" name="Google Shape;6840;p49"/>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9"/>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2" name="Google Shape;6842;p49"/>
          <p:cNvGrpSpPr/>
          <p:nvPr/>
        </p:nvGrpSpPr>
        <p:grpSpPr>
          <a:xfrm>
            <a:off x="1932108" y="3851836"/>
            <a:ext cx="344701" cy="342995"/>
            <a:chOff x="-42259725" y="3951100"/>
            <a:chExt cx="318225" cy="316650"/>
          </a:xfrm>
        </p:grpSpPr>
        <p:sp>
          <p:nvSpPr>
            <p:cNvPr id="6843" name="Google Shape;6843;p4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49"/>
          <p:cNvGrpSpPr/>
          <p:nvPr/>
        </p:nvGrpSpPr>
        <p:grpSpPr>
          <a:xfrm>
            <a:off x="3970164" y="3111306"/>
            <a:ext cx="343835" cy="313126"/>
            <a:chOff x="-40378075" y="3267450"/>
            <a:chExt cx="317425" cy="289075"/>
          </a:xfrm>
        </p:grpSpPr>
        <p:sp>
          <p:nvSpPr>
            <p:cNvPr id="6846" name="Google Shape;6846;p4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49"/>
          <p:cNvGrpSpPr/>
          <p:nvPr/>
        </p:nvGrpSpPr>
        <p:grpSpPr>
          <a:xfrm>
            <a:off x="3973563" y="3476453"/>
            <a:ext cx="337038" cy="342995"/>
            <a:chOff x="-40372575" y="3604550"/>
            <a:chExt cx="311150" cy="316650"/>
          </a:xfrm>
        </p:grpSpPr>
        <p:sp>
          <p:nvSpPr>
            <p:cNvPr id="6851" name="Google Shape;6851;p4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4" name="Google Shape;6854;p49"/>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5" name="Google Shape;6855;p49"/>
          <p:cNvGrpSpPr/>
          <p:nvPr/>
        </p:nvGrpSpPr>
        <p:grpSpPr>
          <a:xfrm>
            <a:off x="5989185" y="3060098"/>
            <a:ext cx="369940" cy="345026"/>
            <a:chOff x="-38542250" y="3220175"/>
            <a:chExt cx="341525" cy="318525"/>
          </a:xfrm>
        </p:grpSpPr>
        <p:sp>
          <p:nvSpPr>
            <p:cNvPr id="6856" name="Google Shape;6856;p4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49"/>
          <p:cNvGrpSpPr/>
          <p:nvPr/>
        </p:nvGrpSpPr>
        <p:grpSpPr>
          <a:xfrm>
            <a:off x="6002657" y="3458526"/>
            <a:ext cx="342995" cy="342156"/>
            <a:chOff x="-38537400" y="3588000"/>
            <a:chExt cx="316650" cy="315875"/>
          </a:xfrm>
        </p:grpSpPr>
        <p:sp>
          <p:nvSpPr>
            <p:cNvPr id="6860" name="Google Shape;6860;p4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49"/>
          <p:cNvGrpSpPr/>
          <p:nvPr/>
        </p:nvGrpSpPr>
        <p:grpSpPr>
          <a:xfrm>
            <a:off x="6001804" y="3855248"/>
            <a:ext cx="344701" cy="342995"/>
            <a:chOff x="-38538975" y="3954250"/>
            <a:chExt cx="318225" cy="316650"/>
          </a:xfrm>
        </p:grpSpPr>
        <p:sp>
          <p:nvSpPr>
            <p:cNvPr id="6865" name="Google Shape;6865;p4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49"/>
          <p:cNvGrpSpPr/>
          <p:nvPr/>
        </p:nvGrpSpPr>
        <p:grpSpPr>
          <a:xfrm>
            <a:off x="7223057" y="3850545"/>
            <a:ext cx="348086" cy="344701"/>
            <a:chOff x="-37385100" y="3949908"/>
            <a:chExt cx="321350" cy="318225"/>
          </a:xfrm>
        </p:grpSpPr>
        <p:sp>
          <p:nvSpPr>
            <p:cNvPr id="6868" name="Google Shape;6868;p4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49"/>
          <p:cNvGrpSpPr/>
          <p:nvPr/>
        </p:nvGrpSpPr>
        <p:grpSpPr>
          <a:xfrm>
            <a:off x="2339986" y="3056902"/>
            <a:ext cx="343862" cy="343645"/>
            <a:chOff x="-41895050" y="3217225"/>
            <a:chExt cx="317450" cy="317250"/>
          </a:xfrm>
        </p:grpSpPr>
        <p:sp>
          <p:nvSpPr>
            <p:cNvPr id="6871" name="Google Shape;6871;p4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49"/>
          <p:cNvGrpSpPr/>
          <p:nvPr/>
        </p:nvGrpSpPr>
        <p:grpSpPr>
          <a:xfrm>
            <a:off x="2339567" y="3455114"/>
            <a:ext cx="344701" cy="342995"/>
            <a:chOff x="-41893475" y="3584850"/>
            <a:chExt cx="318225" cy="316650"/>
          </a:xfrm>
        </p:grpSpPr>
        <p:sp>
          <p:nvSpPr>
            <p:cNvPr id="6877" name="Google Shape;6877;p4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1" name="Google Shape;6881;p49"/>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9"/>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3" name="Google Shape;6883;p49"/>
          <p:cNvGrpSpPr/>
          <p:nvPr/>
        </p:nvGrpSpPr>
        <p:grpSpPr>
          <a:xfrm>
            <a:off x="4391046" y="3477292"/>
            <a:ext cx="312909" cy="343862"/>
            <a:chOff x="-39998250" y="3605325"/>
            <a:chExt cx="288875" cy="317450"/>
          </a:xfrm>
        </p:grpSpPr>
        <p:sp>
          <p:nvSpPr>
            <p:cNvPr id="6884" name="Google Shape;6884;p4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49"/>
          <p:cNvGrpSpPr/>
          <p:nvPr/>
        </p:nvGrpSpPr>
        <p:grpSpPr>
          <a:xfrm>
            <a:off x="4376003" y="3874881"/>
            <a:ext cx="342995" cy="342968"/>
            <a:chOff x="-40011050" y="3972375"/>
            <a:chExt cx="316650" cy="316625"/>
          </a:xfrm>
        </p:grpSpPr>
        <p:sp>
          <p:nvSpPr>
            <p:cNvPr id="6887" name="Google Shape;6887;p4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49"/>
          <p:cNvGrpSpPr/>
          <p:nvPr/>
        </p:nvGrpSpPr>
        <p:grpSpPr>
          <a:xfrm>
            <a:off x="6452043" y="3062671"/>
            <a:ext cx="247457" cy="342129"/>
            <a:chOff x="-38129425" y="3222550"/>
            <a:chExt cx="228450" cy="315850"/>
          </a:xfrm>
        </p:grpSpPr>
        <p:sp>
          <p:nvSpPr>
            <p:cNvPr id="6890" name="Google Shape;6890;p4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49"/>
          <p:cNvGrpSpPr/>
          <p:nvPr/>
        </p:nvGrpSpPr>
        <p:grpSpPr>
          <a:xfrm>
            <a:off x="6403434" y="3458526"/>
            <a:ext cx="344674" cy="342995"/>
            <a:chOff x="-38172725" y="3588000"/>
            <a:chExt cx="318200" cy="316650"/>
          </a:xfrm>
        </p:grpSpPr>
        <p:sp>
          <p:nvSpPr>
            <p:cNvPr id="6893" name="Google Shape;6893;p4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49"/>
          <p:cNvGrpSpPr/>
          <p:nvPr/>
        </p:nvGrpSpPr>
        <p:grpSpPr>
          <a:xfrm>
            <a:off x="6473802" y="3856087"/>
            <a:ext cx="203939" cy="342995"/>
            <a:chOff x="-38109725" y="3955025"/>
            <a:chExt cx="188275" cy="316650"/>
          </a:xfrm>
        </p:grpSpPr>
        <p:sp>
          <p:nvSpPr>
            <p:cNvPr id="6902" name="Google Shape;6902;p4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4" name="Google Shape;6904;p49"/>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5" name="Google Shape;6905;p49"/>
          <p:cNvGrpSpPr/>
          <p:nvPr/>
        </p:nvGrpSpPr>
        <p:grpSpPr>
          <a:xfrm>
            <a:off x="2740068" y="3058609"/>
            <a:ext cx="346407" cy="342156"/>
            <a:chOff x="-41530375" y="3218800"/>
            <a:chExt cx="319800" cy="315875"/>
          </a:xfrm>
        </p:grpSpPr>
        <p:sp>
          <p:nvSpPr>
            <p:cNvPr id="6906" name="Google Shape;6906;p4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49"/>
          <p:cNvGrpSpPr/>
          <p:nvPr/>
        </p:nvGrpSpPr>
        <p:grpSpPr>
          <a:xfrm>
            <a:off x="2742194" y="3529340"/>
            <a:ext cx="342156" cy="267930"/>
            <a:chOff x="-41526450" y="3653375"/>
            <a:chExt cx="315875" cy="247350"/>
          </a:xfrm>
        </p:grpSpPr>
        <p:sp>
          <p:nvSpPr>
            <p:cNvPr id="6909" name="Google Shape;6909;p4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49"/>
          <p:cNvGrpSpPr/>
          <p:nvPr/>
        </p:nvGrpSpPr>
        <p:grpSpPr>
          <a:xfrm>
            <a:off x="2743480" y="3851836"/>
            <a:ext cx="339583" cy="342995"/>
            <a:chOff x="-41526450" y="3951100"/>
            <a:chExt cx="313500" cy="316650"/>
          </a:xfrm>
        </p:grpSpPr>
        <p:sp>
          <p:nvSpPr>
            <p:cNvPr id="6912" name="Google Shape;6912;p4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49"/>
          <p:cNvGrpSpPr/>
          <p:nvPr/>
        </p:nvGrpSpPr>
        <p:grpSpPr>
          <a:xfrm>
            <a:off x="4797395" y="3079731"/>
            <a:ext cx="314832" cy="344701"/>
            <a:chOff x="-39625900" y="3238300"/>
            <a:chExt cx="290650" cy="318225"/>
          </a:xfrm>
        </p:grpSpPr>
        <p:sp>
          <p:nvSpPr>
            <p:cNvPr id="6916" name="Google Shape;6916;p4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8" name="Google Shape;6918;p49"/>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9" name="Google Shape;6919;p49"/>
          <p:cNvGrpSpPr/>
          <p:nvPr/>
        </p:nvGrpSpPr>
        <p:grpSpPr>
          <a:xfrm>
            <a:off x="4785019" y="3874475"/>
            <a:ext cx="339583" cy="343429"/>
            <a:chOff x="-39647175" y="3972000"/>
            <a:chExt cx="313500" cy="317050"/>
          </a:xfrm>
        </p:grpSpPr>
        <p:sp>
          <p:nvSpPr>
            <p:cNvPr id="6920" name="Google Shape;6920;p4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49"/>
          <p:cNvGrpSpPr/>
          <p:nvPr/>
        </p:nvGrpSpPr>
        <p:grpSpPr>
          <a:xfrm>
            <a:off x="6802835" y="3061614"/>
            <a:ext cx="348113" cy="343835"/>
            <a:chOff x="-37808850" y="3221575"/>
            <a:chExt cx="321375" cy="317425"/>
          </a:xfrm>
        </p:grpSpPr>
        <p:sp>
          <p:nvSpPr>
            <p:cNvPr id="6924" name="Google Shape;6924;p4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49"/>
          <p:cNvGrpSpPr/>
          <p:nvPr/>
        </p:nvGrpSpPr>
        <p:grpSpPr>
          <a:xfrm>
            <a:off x="6804108" y="3518134"/>
            <a:ext cx="345568" cy="223572"/>
            <a:chOff x="-37806500" y="3643030"/>
            <a:chExt cx="319025" cy="206400"/>
          </a:xfrm>
        </p:grpSpPr>
        <p:sp>
          <p:nvSpPr>
            <p:cNvPr id="6927" name="Google Shape;6927;p4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49"/>
          <p:cNvGrpSpPr/>
          <p:nvPr/>
        </p:nvGrpSpPr>
        <p:grpSpPr>
          <a:xfrm>
            <a:off x="6806247" y="3854381"/>
            <a:ext cx="341289" cy="344701"/>
            <a:chOff x="-37804925" y="3953450"/>
            <a:chExt cx="315075" cy="318225"/>
          </a:xfrm>
        </p:grpSpPr>
        <p:sp>
          <p:nvSpPr>
            <p:cNvPr id="6930" name="Google Shape;6930;p4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3" name="Google Shape;6933;p49"/>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937" name="Shape 6937"/>
        <p:cNvGrpSpPr/>
        <p:nvPr/>
      </p:nvGrpSpPr>
      <p:grpSpPr>
        <a:xfrm>
          <a:off x="0" y="0"/>
          <a:ext cx="0" cy="0"/>
          <a:chOff x="0" y="0"/>
          <a:chExt cx="0" cy="0"/>
        </a:xfrm>
      </p:grpSpPr>
      <p:sp>
        <p:nvSpPr>
          <p:cNvPr id="6938" name="Google Shape;6938;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939" name="Google Shape;6939;p50"/>
          <p:cNvGrpSpPr/>
          <p:nvPr/>
        </p:nvGrpSpPr>
        <p:grpSpPr>
          <a:xfrm>
            <a:off x="1055960" y="1681536"/>
            <a:ext cx="276267" cy="336065"/>
            <a:chOff x="-35830350" y="1912725"/>
            <a:chExt cx="241050" cy="293225"/>
          </a:xfrm>
        </p:grpSpPr>
        <p:sp>
          <p:nvSpPr>
            <p:cNvPr id="6940" name="Google Shape;6940;p5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50"/>
          <p:cNvGrpSpPr/>
          <p:nvPr/>
        </p:nvGrpSpPr>
        <p:grpSpPr>
          <a:xfrm>
            <a:off x="1026190" y="2108631"/>
            <a:ext cx="335807" cy="334031"/>
            <a:chOff x="-35854750" y="2272675"/>
            <a:chExt cx="293000" cy="291450"/>
          </a:xfrm>
        </p:grpSpPr>
        <p:sp>
          <p:nvSpPr>
            <p:cNvPr id="6943" name="Google Shape;6943;p5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50"/>
          <p:cNvGrpSpPr/>
          <p:nvPr/>
        </p:nvGrpSpPr>
        <p:grpSpPr>
          <a:xfrm>
            <a:off x="1025731" y="2502659"/>
            <a:ext cx="336724" cy="334948"/>
            <a:chOff x="-35853975" y="2631825"/>
            <a:chExt cx="293800" cy="292250"/>
          </a:xfrm>
        </p:grpSpPr>
        <p:sp>
          <p:nvSpPr>
            <p:cNvPr id="6947" name="Google Shape;6947;p5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50"/>
          <p:cNvGrpSpPr/>
          <p:nvPr/>
        </p:nvGrpSpPr>
        <p:grpSpPr>
          <a:xfrm>
            <a:off x="3140521" y="1682553"/>
            <a:ext cx="334031" cy="334031"/>
            <a:chOff x="-34032200" y="1916675"/>
            <a:chExt cx="291450" cy="291450"/>
          </a:xfrm>
        </p:grpSpPr>
        <p:sp>
          <p:nvSpPr>
            <p:cNvPr id="6953" name="Google Shape;6953;p5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7" name="Google Shape;6957;p50"/>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8" name="Google Shape;6958;p50"/>
          <p:cNvGrpSpPr/>
          <p:nvPr/>
        </p:nvGrpSpPr>
        <p:grpSpPr>
          <a:xfrm>
            <a:off x="3140077" y="2502659"/>
            <a:ext cx="334919" cy="334948"/>
            <a:chOff x="-34032200" y="2634975"/>
            <a:chExt cx="292225" cy="292250"/>
          </a:xfrm>
        </p:grpSpPr>
        <p:sp>
          <p:nvSpPr>
            <p:cNvPr id="6959" name="Google Shape;6959;p5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0"/>
          <p:cNvGrpSpPr/>
          <p:nvPr/>
        </p:nvGrpSpPr>
        <p:grpSpPr>
          <a:xfrm>
            <a:off x="5239889" y="1682108"/>
            <a:ext cx="338558" cy="334919"/>
            <a:chOff x="-32245875" y="1938725"/>
            <a:chExt cx="295400" cy="292225"/>
          </a:xfrm>
        </p:grpSpPr>
        <p:sp>
          <p:nvSpPr>
            <p:cNvPr id="6963" name="Google Shape;6963;p5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50"/>
          <p:cNvGrpSpPr/>
          <p:nvPr/>
        </p:nvGrpSpPr>
        <p:grpSpPr>
          <a:xfrm>
            <a:off x="5236737" y="2109303"/>
            <a:ext cx="344861" cy="332684"/>
            <a:chOff x="-32243500" y="2299850"/>
            <a:chExt cx="300900" cy="290275"/>
          </a:xfrm>
        </p:grpSpPr>
        <p:sp>
          <p:nvSpPr>
            <p:cNvPr id="6967" name="Google Shape;6967;p5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9" name="Google Shape;6969;p50"/>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0" name="Google Shape;6970;p50"/>
          <p:cNvGrpSpPr/>
          <p:nvPr/>
        </p:nvGrpSpPr>
        <p:grpSpPr>
          <a:xfrm>
            <a:off x="1449401" y="1681651"/>
            <a:ext cx="334919" cy="335836"/>
            <a:chOff x="-35495600" y="1912725"/>
            <a:chExt cx="292225" cy="293025"/>
          </a:xfrm>
        </p:grpSpPr>
        <p:sp>
          <p:nvSpPr>
            <p:cNvPr id="6971" name="Google Shape;6971;p5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4" name="Google Shape;6974;p50"/>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5" name="Google Shape;6975;p50"/>
          <p:cNvGrpSpPr/>
          <p:nvPr/>
        </p:nvGrpSpPr>
        <p:grpSpPr>
          <a:xfrm>
            <a:off x="1449401" y="2503118"/>
            <a:ext cx="334919" cy="334031"/>
            <a:chOff x="-35495600" y="2631825"/>
            <a:chExt cx="292225" cy="291450"/>
          </a:xfrm>
        </p:grpSpPr>
        <p:sp>
          <p:nvSpPr>
            <p:cNvPr id="6976" name="Google Shape;6976;p5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0"/>
          <p:cNvGrpSpPr/>
          <p:nvPr/>
        </p:nvGrpSpPr>
        <p:grpSpPr>
          <a:xfrm>
            <a:off x="3563288" y="1682553"/>
            <a:ext cx="334031" cy="334031"/>
            <a:chOff x="-33673825" y="1916675"/>
            <a:chExt cx="291450" cy="291450"/>
          </a:xfrm>
        </p:grpSpPr>
        <p:sp>
          <p:nvSpPr>
            <p:cNvPr id="6981" name="Google Shape;6981;p5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50"/>
          <p:cNvGrpSpPr/>
          <p:nvPr/>
        </p:nvGrpSpPr>
        <p:grpSpPr>
          <a:xfrm>
            <a:off x="3561039" y="2107743"/>
            <a:ext cx="338529" cy="335807"/>
            <a:chOff x="-33676975" y="2275050"/>
            <a:chExt cx="295375" cy="293000"/>
          </a:xfrm>
        </p:grpSpPr>
        <p:sp>
          <p:nvSpPr>
            <p:cNvPr id="6986" name="Google Shape;6986;p5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50"/>
          <p:cNvGrpSpPr/>
          <p:nvPr/>
        </p:nvGrpSpPr>
        <p:grpSpPr>
          <a:xfrm>
            <a:off x="3563288" y="2502444"/>
            <a:ext cx="334031" cy="335378"/>
            <a:chOff x="-33673825" y="2634975"/>
            <a:chExt cx="291450" cy="292625"/>
          </a:xfrm>
        </p:grpSpPr>
        <p:sp>
          <p:nvSpPr>
            <p:cNvPr id="6990" name="Google Shape;6990;p5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50"/>
          <p:cNvGrpSpPr/>
          <p:nvPr/>
        </p:nvGrpSpPr>
        <p:grpSpPr>
          <a:xfrm>
            <a:off x="5679739" y="1682524"/>
            <a:ext cx="311453" cy="334088"/>
            <a:chOff x="-31874100" y="1939525"/>
            <a:chExt cx="271750" cy="291500"/>
          </a:xfrm>
        </p:grpSpPr>
        <p:sp>
          <p:nvSpPr>
            <p:cNvPr id="6993" name="Google Shape;6993;p5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5" name="Google Shape;6995;p50"/>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6" name="Google Shape;6996;p50"/>
          <p:cNvGrpSpPr/>
          <p:nvPr/>
        </p:nvGrpSpPr>
        <p:grpSpPr>
          <a:xfrm>
            <a:off x="5662132" y="2503504"/>
            <a:ext cx="346667" cy="333257"/>
            <a:chOff x="-31889075" y="2658950"/>
            <a:chExt cx="302475" cy="290775"/>
          </a:xfrm>
        </p:grpSpPr>
        <p:sp>
          <p:nvSpPr>
            <p:cNvPr id="6997" name="Google Shape;6997;p5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9" name="Google Shape;6999;p50"/>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0" name="Google Shape;7000;p50"/>
          <p:cNvGrpSpPr/>
          <p:nvPr/>
        </p:nvGrpSpPr>
        <p:grpSpPr>
          <a:xfrm>
            <a:off x="1872611" y="1681651"/>
            <a:ext cx="334919" cy="335836"/>
            <a:chOff x="-35136450" y="1912725"/>
            <a:chExt cx="292225" cy="293025"/>
          </a:xfrm>
        </p:grpSpPr>
        <p:sp>
          <p:nvSpPr>
            <p:cNvPr id="7001" name="Google Shape;7001;p5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50"/>
          <p:cNvGrpSpPr/>
          <p:nvPr/>
        </p:nvGrpSpPr>
        <p:grpSpPr>
          <a:xfrm>
            <a:off x="1873055" y="2108387"/>
            <a:ext cx="334031" cy="334518"/>
            <a:chOff x="-35134875" y="2272675"/>
            <a:chExt cx="291450" cy="291875"/>
          </a:xfrm>
        </p:grpSpPr>
        <p:sp>
          <p:nvSpPr>
            <p:cNvPr id="7005" name="Google Shape;7005;p5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50"/>
          <p:cNvGrpSpPr/>
          <p:nvPr/>
        </p:nvGrpSpPr>
        <p:grpSpPr>
          <a:xfrm>
            <a:off x="1912324" y="2503118"/>
            <a:ext cx="255494" cy="334031"/>
            <a:chOff x="-35101800" y="2631050"/>
            <a:chExt cx="222925" cy="291450"/>
          </a:xfrm>
        </p:grpSpPr>
        <p:sp>
          <p:nvSpPr>
            <p:cNvPr id="7010" name="Google Shape;7010;p5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4" name="Google Shape;7014;p50"/>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5" name="Google Shape;7015;p50"/>
          <p:cNvGrpSpPr/>
          <p:nvPr/>
        </p:nvGrpSpPr>
        <p:grpSpPr>
          <a:xfrm>
            <a:off x="3979357" y="2107743"/>
            <a:ext cx="334031" cy="335807"/>
            <a:chOff x="-33314675" y="2275050"/>
            <a:chExt cx="291450" cy="293000"/>
          </a:xfrm>
        </p:grpSpPr>
        <p:sp>
          <p:nvSpPr>
            <p:cNvPr id="7016" name="Google Shape;7016;p5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9" name="Google Shape;7019;p50"/>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0" name="Google Shape;7020;p50"/>
          <p:cNvGrpSpPr/>
          <p:nvPr/>
        </p:nvGrpSpPr>
        <p:grpSpPr>
          <a:xfrm>
            <a:off x="6090314" y="1682567"/>
            <a:ext cx="334031" cy="334002"/>
            <a:chOff x="-31523625" y="1939525"/>
            <a:chExt cx="291450" cy="291425"/>
          </a:xfrm>
        </p:grpSpPr>
        <p:sp>
          <p:nvSpPr>
            <p:cNvPr id="7021" name="Google Shape;7021;p5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50"/>
          <p:cNvGrpSpPr/>
          <p:nvPr/>
        </p:nvGrpSpPr>
        <p:grpSpPr>
          <a:xfrm>
            <a:off x="6089411" y="2108630"/>
            <a:ext cx="335836" cy="334031"/>
            <a:chOff x="-31523625" y="2298675"/>
            <a:chExt cx="293025" cy="291450"/>
          </a:xfrm>
        </p:grpSpPr>
        <p:sp>
          <p:nvSpPr>
            <p:cNvPr id="7033" name="Google Shape;7033;p5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6" name="Google Shape;7036;p50"/>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0"/>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8" name="Google Shape;7038;p50"/>
          <p:cNvGrpSpPr/>
          <p:nvPr/>
        </p:nvGrpSpPr>
        <p:grpSpPr>
          <a:xfrm>
            <a:off x="2305764" y="1682568"/>
            <a:ext cx="313258" cy="334002"/>
            <a:chOff x="-34767825" y="1914325"/>
            <a:chExt cx="273325" cy="291425"/>
          </a:xfrm>
        </p:grpSpPr>
        <p:sp>
          <p:nvSpPr>
            <p:cNvPr id="7039" name="Google Shape;7039;p5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0"/>
          <p:cNvGrpSpPr/>
          <p:nvPr/>
        </p:nvGrpSpPr>
        <p:grpSpPr>
          <a:xfrm>
            <a:off x="2294031" y="2107728"/>
            <a:ext cx="336724" cy="335836"/>
            <a:chOff x="-34778075" y="2272675"/>
            <a:chExt cx="293800" cy="293025"/>
          </a:xfrm>
        </p:grpSpPr>
        <p:sp>
          <p:nvSpPr>
            <p:cNvPr id="7043" name="Google Shape;7043;p5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50"/>
          <p:cNvGrpSpPr/>
          <p:nvPr/>
        </p:nvGrpSpPr>
        <p:grpSpPr>
          <a:xfrm>
            <a:off x="2295378" y="2503118"/>
            <a:ext cx="334031" cy="334031"/>
            <a:chOff x="-34776500" y="2631825"/>
            <a:chExt cx="291450" cy="291450"/>
          </a:xfrm>
        </p:grpSpPr>
        <p:sp>
          <p:nvSpPr>
            <p:cNvPr id="7047" name="Google Shape;7047;p5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0"/>
          <p:cNvGrpSpPr/>
          <p:nvPr/>
        </p:nvGrpSpPr>
        <p:grpSpPr>
          <a:xfrm>
            <a:off x="4403027" y="1680304"/>
            <a:ext cx="334919" cy="338529"/>
            <a:chOff x="-32956300" y="1915900"/>
            <a:chExt cx="292225" cy="295375"/>
          </a:xfrm>
        </p:grpSpPr>
        <p:sp>
          <p:nvSpPr>
            <p:cNvPr id="7051" name="Google Shape;7051;p5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3" name="Google Shape;7053;p50"/>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0"/>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5" name="Google Shape;7055;p50"/>
          <p:cNvGrpSpPr/>
          <p:nvPr/>
        </p:nvGrpSpPr>
        <p:grpSpPr>
          <a:xfrm>
            <a:off x="6507301" y="1682567"/>
            <a:ext cx="336724" cy="334002"/>
            <a:chOff x="-31166825" y="1939525"/>
            <a:chExt cx="293800" cy="291425"/>
          </a:xfrm>
        </p:grpSpPr>
        <p:sp>
          <p:nvSpPr>
            <p:cNvPr id="7056" name="Google Shape;7056;p5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50"/>
          <p:cNvGrpSpPr/>
          <p:nvPr/>
        </p:nvGrpSpPr>
        <p:grpSpPr>
          <a:xfrm>
            <a:off x="6508203" y="2108372"/>
            <a:ext cx="334919" cy="334547"/>
            <a:chOff x="-31165250" y="2298675"/>
            <a:chExt cx="292225" cy="291900"/>
          </a:xfrm>
        </p:grpSpPr>
        <p:sp>
          <p:nvSpPr>
            <p:cNvPr id="7068" name="Google Shape;7068;p5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50"/>
          <p:cNvGrpSpPr/>
          <p:nvPr/>
        </p:nvGrpSpPr>
        <p:grpSpPr>
          <a:xfrm>
            <a:off x="6508662" y="2503131"/>
            <a:ext cx="334002" cy="334002"/>
            <a:chOff x="-31164450" y="2657050"/>
            <a:chExt cx="291425" cy="291425"/>
          </a:xfrm>
        </p:grpSpPr>
        <p:sp>
          <p:nvSpPr>
            <p:cNvPr id="7072" name="Google Shape;7072;p5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6" name="Google Shape;7076;p50"/>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7" name="Google Shape;7077;p50"/>
          <p:cNvGrpSpPr/>
          <p:nvPr/>
        </p:nvGrpSpPr>
        <p:grpSpPr>
          <a:xfrm>
            <a:off x="2709198" y="1682224"/>
            <a:ext cx="338529" cy="334690"/>
            <a:chOff x="-34421275" y="1912725"/>
            <a:chExt cx="295375" cy="292025"/>
          </a:xfrm>
        </p:grpSpPr>
        <p:sp>
          <p:nvSpPr>
            <p:cNvPr id="7078" name="Google Shape;7078;p5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50"/>
          <p:cNvGrpSpPr/>
          <p:nvPr/>
        </p:nvGrpSpPr>
        <p:grpSpPr>
          <a:xfrm>
            <a:off x="2708296" y="2107728"/>
            <a:ext cx="340334" cy="335836"/>
            <a:chOff x="-34418125" y="2271100"/>
            <a:chExt cx="296950" cy="293025"/>
          </a:xfrm>
        </p:grpSpPr>
        <p:sp>
          <p:nvSpPr>
            <p:cNvPr id="7081" name="Google Shape;7081;p5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50"/>
          <p:cNvGrpSpPr/>
          <p:nvPr/>
        </p:nvGrpSpPr>
        <p:grpSpPr>
          <a:xfrm>
            <a:off x="2709198" y="2503118"/>
            <a:ext cx="338529" cy="334031"/>
            <a:chOff x="-34421275" y="2631050"/>
            <a:chExt cx="295375" cy="291450"/>
          </a:xfrm>
        </p:grpSpPr>
        <p:sp>
          <p:nvSpPr>
            <p:cNvPr id="7087" name="Google Shape;7087;p5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1" name="Google Shape;7091;p50"/>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0"/>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0"/>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4" name="Google Shape;7094;p50"/>
          <p:cNvGrpSpPr/>
          <p:nvPr/>
        </p:nvGrpSpPr>
        <p:grpSpPr>
          <a:xfrm>
            <a:off x="6938569" y="1683011"/>
            <a:ext cx="334031" cy="333114"/>
            <a:chOff x="-30805300" y="1938725"/>
            <a:chExt cx="291450" cy="290650"/>
          </a:xfrm>
        </p:grpSpPr>
        <p:sp>
          <p:nvSpPr>
            <p:cNvPr id="7095" name="Google Shape;7095;p5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50"/>
          <p:cNvGrpSpPr/>
          <p:nvPr/>
        </p:nvGrpSpPr>
        <p:grpSpPr>
          <a:xfrm>
            <a:off x="6939028" y="2108816"/>
            <a:ext cx="333114" cy="333658"/>
            <a:chOff x="-30805300" y="2298675"/>
            <a:chExt cx="290650" cy="291125"/>
          </a:xfrm>
        </p:grpSpPr>
        <p:sp>
          <p:nvSpPr>
            <p:cNvPr id="7098" name="Google Shape;7098;p5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50"/>
          <p:cNvGrpSpPr/>
          <p:nvPr/>
        </p:nvGrpSpPr>
        <p:grpSpPr>
          <a:xfrm>
            <a:off x="6938584" y="2503131"/>
            <a:ext cx="334002" cy="334002"/>
            <a:chOff x="-30806075" y="2657050"/>
            <a:chExt cx="291425" cy="291425"/>
          </a:xfrm>
        </p:grpSpPr>
        <p:sp>
          <p:nvSpPr>
            <p:cNvPr id="7103" name="Google Shape;7103;p5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50"/>
          <p:cNvGrpSpPr/>
          <p:nvPr/>
        </p:nvGrpSpPr>
        <p:grpSpPr>
          <a:xfrm>
            <a:off x="7780406" y="2108643"/>
            <a:ext cx="334002" cy="334002"/>
            <a:chOff x="-30064925" y="2332550"/>
            <a:chExt cx="291425" cy="291425"/>
          </a:xfrm>
        </p:grpSpPr>
        <p:sp>
          <p:nvSpPr>
            <p:cNvPr id="7107" name="Google Shape;7107;p5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50"/>
          <p:cNvGrpSpPr/>
          <p:nvPr/>
        </p:nvGrpSpPr>
        <p:grpSpPr>
          <a:xfrm>
            <a:off x="1055057" y="3057139"/>
            <a:ext cx="278073" cy="334031"/>
            <a:chOff x="-35814600" y="3202075"/>
            <a:chExt cx="242625" cy="291450"/>
          </a:xfrm>
        </p:grpSpPr>
        <p:sp>
          <p:nvSpPr>
            <p:cNvPr id="7111" name="Google Shape;7111;p5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50"/>
          <p:cNvGrpSpPr/>
          <p:nvPr/>
        </p:nvGrpSpPr>
        <p:grpSpPr>
          <a:xfrm>
            <a:off x="1027077" y="3473603"/>
            <a:ext cx="334031" cy="334260"/>
            <a:chOff x="-35839800" y="3561025"/>
            <a:chExt cx="291450" cy="291650"/>
          </a:xfrm>
        </p:grpSpPr>
        <p:sp>
          <p:nvSpPr>
            <p:cNvPr id="7119" name="Google Shape;7119;p5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6" name="Google Shape;7126;p50"/>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7" name="Google Shape;7127;p50"/>
          <p:cNvGrpSpPr/>
          <p:nvPr/>
        </p:nvGrpSpPr>
        <p:grpSpPr>
          <a:xfrm>
            <a:off x="3140520" y="3057138"/>
            <a:ext cx="334031" cy="334031"/>
            <a:chOff x="-34003850" y="3227275"/>
            <a:chExt cx="291450" cy="291450"/>
          </a:xfrm>
        </p:grpSpPr>
        <p:sp>
          <p:nvSpPr>
            <p:cNvPr id="7128" name="Google Shape;7128;p5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50"/>
          <p:cNvGrpSpPr/>
          <p:nvPr/>
        </p:nvGrpSpPr>
        <p:grpSpPr>
          <a:xfrm>
            <a:off x="3140076" y="3473387"/>
            <a:ext cx="334919" cy="334690"/>
            <a:chOff x="-34004625" y="3585850"/>
            <a:chExt cx="292225" cy="292025"/>
          </a:xfrm>
        </p:grpSpPr>
        <p:sp>
          <p:nvSpPr>
            <p:cNvPr id="7134" name="Google Shape;7134;p5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0"/>
          <p:cNvGrpSpPr/>
          <p:nvPr/>
        </p:nvGrpSpPr>
        <p:grpSpPr>
          <a:xfrm>
            <a:off x="3139617" y="3884450"/>
            <a:ext cx="335836" cy="334948"/>
            <a:chOff x="-34005425" y="3945575"/>
            <a:chExt cx="293025" cy="292250"/>
          </a:xfrm>
        </p:grpSpPr>
        <p:sp>
          <p:nvSpPr>
            <p:cNvPr id="7140" name="Google Shape;7140;p5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50"/>
          <p:cNvGrpSpPr/>
          <p:nvPr/>
        </p:nvGrpSpPr>
        <p:grpSpPr>
          <a:xfrm>
            <a:off x="5239900" y="3056237"/>
            <a:ext cx="338529" cy="335836"/>
            <a:chOff x="-32174975" y="3192625"/>
            <a:chExt cx="295375" cy="293025"/>
          </a:xfrm>
        </p:grpSpPr>
        <p:sp>
          <p:nvSpPr>
            <p:cNvPr id="7144" name="Google Shape;7144;p5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8" name="Google Shape;7148;p50"/>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0"/>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0" name="Google Shape;7150;p50"/>
          <p:cNvGrpSpPr/>
          <p:nvPr/>
        </p:nvGrpSpPr>
        <p:grpSpPr>
          <a:xfrm>
            <a:off x="7354858" y="3057140"/>
            <a:ext cx="334919" cy="334031"/>
            <a:chOff x="-30345325" y="3184750"/>
            <a:chExt cx="292225" cy="291450"/>
          </a:xfrm>
        </p:grpSpPr>
        <p:sp>
          <p:nvSpPr>
            <p:cNvPr id="7151" name="Google Shape;7151;p5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50"/>
          <p:cNvGrpSpPr/>
          <p:nvPr/>
        </p:nvGrpSpPr>
        <p:grpSpPr>
          <a:xfrm>
            <a:off x="1449844" y="3057139"/>
            <a:ext cx="334031" cy="334031"/>
            <a:chOff x="-35481425" y="3202075"/>
            <a:chExt cx="291450" cy="291450"/>
          </a:xfrm>
        </p:grpSpPr>
        <p:sp>
          <p:nvSpPr>
            <p:cNvPr id="7157" name="Google Shape;7157;p5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0"/>
          <p:cNvGrpSpPr/>
          <p:nvPr/>
        </p:nvGrpSpPr>
        <p:grpSpPr>
          <a:xfrm>
            <a:off x="1449400" y="3474176"/>
            <a:ext cx="334919" cy="333114"/>
            <a:chOff x="-35482200" y="3561225"/>
            <a:chExt cx="292225" cy="290650"/>
          </a:xfrm>
        </p:grpSpPr>
        <p:sp>
          <p:nvSpPr>
            <p:cNvPr id="7165" name="Google Shape;7165;p5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50"/>
          <p:cNvGrpSpPr/>
          <p:nvPr/>
        </p:nvGrpSpPr>
        <p:grpSpPr>
          <a:xfrm>
            <a:off x="1449844" y="3884924"/>
            <a:ext cx="334031" cy="334002"/>
            <a:chOff x="-35481425" y="3919600"/>
            <a:chExt cx="291450" cy="291425"/>
          </a:xfrm>
        </p:grpSpPr>
        <p:sp>
          <p:nvSpPr>
            <p:cNvPr id="7169" name="Google Shape;7169;p5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0"/>
          <p:cNvGrpSpPr/>
          <p:nvPr/>
        </p:nvGrpSpPr>
        <p:grpSpPr>
          <a:xfrm>
            <a:off x="3561481" y="3057596"/>
            <a:ext cx="337641" cy="333114"/>
            <a:chOff x="-33645475" y="3228075"/>
            <a:chExt cx="294600" cy="290650"/>
          </a:xfrm>
        </p:grpSpPr>
        <p:sp>
          <p:nvSpPr>
            <p:cNvPr id="7178" name="Google Shape;7178;p5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50"/>
          <p:cNvGrpSpPr/>
          <p:nvPr/>
        </p:nvGrpSpPr>
        <p:grpSpPr>
          <a:xfrm>
            <a:off x="3562398" y="3473272"/>
            <a:ext cx="335807" cy="334919"/>
            <a:chOff x="-33646250" y="3586425"/>
            <a:chExt cx="293000" cy="292225"/>
          </a:xfrm>
        </p:grpSpPr>
        <p:sp>
          <p:nvSpPr>
            <p:cNvPr id="7186" name="Google Shape;7186;p5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50"/>
          <p:cNvGrpSpPr/>
          <p:nvPr/>
        </p:nvGrpSpPr>
        <p:grpSpPr>
          <a:xfrm>
            <a:off x="3562842" y="3884006"/>
            <a:ext cx="334919" cy="335836"/>
            <a:chOff x="-33645475" y="3944800"/>
            <a:chExt cx="292225" cy="293025"/>
          </a:xfrm>
        </p:grpSpPr>
        <p:sp>
          <p:nvSpPr>
            <p:cNvPr id="7189" name="Google Shape;7189;p5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50"/>
          <p:cNvGrpSpPr/>
          <p:nvPr/>
        </p:nvGrpSpPr>
        <p:grpSpPr>
          <a:xfrm>
            <a:off x="5668905" y="3056323"/>
            <a:ext cx="333114" cy="335664"/>
            <a:chOff x="-31809525" y="3192625"/>
            <a:chExt cx="290650" cy="292875"/>
          </a:xfrm>
        </p:grpSpPr>
        <p:sp>
          <p:nvSpPr>
            <p:cNvPr id="7200" name="Google Shape;7200;p5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50"/>
          <p:cNvGrpSpPr/>
          <p:nvPr/>
        </p:nvGrpSpPr>
        <p:grpSpPr>
          <a:xfrm>
            <a:off x="5668446" y="3472816"/>
            <a:ext cx="334031" cy="335836"/>
            <a:chOff x="-31811100" y="3550975"/>
            <a:chExt cx="291450" cy="293025"/>
          </a:xfrm>
        </p:grpSpPr>
        <p:sp>
          <p:nvSpPr>
            <p:cNvPr id="7205" name="Google Shape;7205;p5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50"/>
          <p:cNvGrpSpPr/>
          <p:nvPr/>
        </p:nvGrpSpPr>
        <p:grpSpPr>
          <a:xfrm>
            <a:off x="5662587" y="3883406"/>
            <a:ext cx="345750" cy="337039"/>
            <a:chOff x="-31817400" y="3910025"/>
            <a:chExt cx="301675" cy="294075"/>
          </a:xfrm>
        </p:grpSpPr>
        <p:sp>
          <p:nvSpPr>
            <p:cNvPr id="7213" name="Google Shape;7213;p5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50"/>
          <p:cNvGrpSpPr/>
          <p:nvPr/>
        </p:nvGrpSpPr>
        <p:grpSpPr>
          <a:xfrm>
            <a:off x="7354844" y="3473273"/>
            <a:ext cx="334948" cy="334919"/>
            <a:chOff x="-30354000" y="3569100"/>
            <a:chExt cx="292250" cy="292225"/>
          </a:xfrm>
        </p:grpSpPr>
        <p:sp>
          <p:nvSpPr>
            <p:cNvPr id="7217" name="Google Shape;7217;p5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50"/>
          <p:cNvGrpSpPr/>
          <p:nvPr/>
        </p:nvGrpSpPr>
        <p:grpSpPr>
          <a:xfrm>
            <a:off x="1878484" y="3057139"/>
            <a:ext cx="323172" cy="334031"/>
            <a:chOff x="-35118325" y="3202075"/>
            <a:chExt cx="281975" cy="291450"/>
          </a:xfrm>
        </p:grpSpPr>
        <p:sp>
          <p:nvSpPr>
            <p:cNvPr id="7224" name="Google Shape;7224;p5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50"/>
          <p:cNvGrpSpPr/>
          <p:nvPr/>
        </p:nvGrpSpPr>
        <p:grpSpPr>
          <a:xfrm>
            <a:off x="1872611" y="3473918"/>
            <a:ext cx="334919" cy="333630"/>
            <a:chOff x="-35123050" y="3561225"/>
            <a:chExt cx="292225" cy="291100"/>
          </a:xfrm>
        </p:grpSpPr>
        <p:sp>
          <p:nvSpPr>
            <p:cNvPr id="7229" name="Google Shape;7229;p5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50"/>
          <p:cNvGrpSpPr/>
          <p:nvPr/>
        </p:nvGrpSpPr>
        <p:grpSpPr>
          <a:xfrm>
            <a:off x="1912337" y="3884924"/>
            <a:ext cx="255466" cy="334002"/>
            <a:chOff x="-35089175" y="3919600"/>
            <a:chExt cx="222900" cy="291425"/>
          </a:xfrm>
        </p:grpSpPr>
        <p:sp>
          <p:nvSpPr>
            <p:cNvPr id="7232" name="Google Shape;7232;p5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50"/>
          <p:cNvGrpSpPr/>
          <p:nvPr/>
        </p:nvGrpSpPr>
        <p:grpSpPr>
          <a:xfrm>
            <a:off x="3987479" y="3056908"/>
            <a:ext cx="317785" cy="334489"/>
            <a:chOff x="-33277650" y="3226875"/>
            <a:chExt cx="277275" cy="291850"/>
          </a:xfrm>
        </p:grpSpPr>
        <p:sp>
          <p:nvSpPr>
            <p:cNvPr id="7235" name="Google Shape;7235;p5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50"/>
          <p:cNvGrpSpPr/>
          <p:nvPr/>
        </p:nvGrpSpPr>
        <p:grpSpPr>
          <a:xfrm>
            <a:off x="3979356" y="3473717"/>
            <a:ext cx="334031" cy="334031"/>
            <a:chOff x="-33286325" y="3586425"/>
            <a:chExt cx="291450" cy="291450"/>
          </a:xfrm>
        </p:grpSpPr>
        <p:sp>
          <p:nvSpPr>
            <p:cNvPr id="7243" name="Google Shape;7243;p5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50"/>
          <p:cNvGrpSpPr/>
          <p:nvPr/>
        </p:nvGrpSpPr>
        <p:grpSpPr>
          <a:xfrm>
            <a:off x="3979356" y="3884006"/>
            <a:ext cx="334031" cy="335836"/>
            <a:chOff x="-33286325" y="3944800"/>
            <a:chExt cx="291450" cy="293025"/>
          </a:xfrm>
        </p:grpSpPr>
        <p:sp>
          <p:nvSpPr>
            <p:cNvPr id="7249" name="Google Shape;7249;p5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50"/>
          <p:cNvGrpSpPr/>
          <p:nvPr/>
        </p:nvGrpSpPr>
        <p:grpSpPr>
          <a:xfrm>
            <a:off x="6090310" y="3055778"/>
            <a:ext cx="334031" cy="336753"/>
            <a:chOff x="-31452725" y="3191825"/>
            <a:chExt cx="291450" cy="293825"/>
          </a:xfrm>
        </p:grpSpPr>
        <p:sp>
          <p:nvSpPr>
            <p:cNvPr id="7254" name="Google Shape;7254;p5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50"/>
          <p:cNvGrpSpPr/>
          <p:nvPr/>
        </p:nvGrpSpPr>
        <p:grpSpPr>
          <a:xfrm>
            <a:off x="6089866" y="3473274"/>
            <a:ext cx="334919" cy="334919"/>
            <a:chOff x="-31452725" y="3551775"/>
            <a:chExt cx="292225" cy="292225"/>
          </a:xfrm>
        </p:grpSpPr>
        <p:sp>
          <p:nvSpPr>
            <p:cNvPr id="7259" name="Google Shape;7259;p5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50"/>
          <p:cNvGrpSpPr/>
          <p:nvPr/>
        </p:nvGrpSpPr>
        <p:grpSpPr>
          <a:xfrm>
            <a:off x="6088505" y="3883563"/>
            <a:ext cx="337641" cy="336724"/>
            <a:chOff x="-31455100" y="3909350"/>
            <a:chExt cx="294600" cy="293800"/>
          </a:xfrm>
        </p:grpSpPr>
        <p:sp>
          <p:nvSpPr>
            <p:cNvPr id="7264" name="Google Shape;7264;p5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50"/>
          <p:cNvGrpSpPr/>
          <p:nvPr/>
        </p:nvGrpSpPr>
        <p:grpSpPr>
          <a:xfrm>
            <a:off x="7355302" y="3884466"/>
            <a:ext cx="334031" cy="334919"/>
            <a:chOff x="-30345325" y="3918800"/>
            <a:chExt cx="291450" cy="292225"/>
          </a:xfrm>
        </p:grpSpPr>
        <p:sp>
          <p:nvSpPr>
            <p:cNvPr id="7267" name="Google Shape;7267;p5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50"/>
          <p:cNvGrpSpPr/>
          <p:nvPr/>
        </p:nvGrpSpPr>
        <p:grpSpPr>
          <a:xfrm>
            <a:off x="2305320" y="3057139"/>
            <a:ext cx="314146" cy="334031"/>
            <a:chOff x="-34755225" y="3202075"/>
            <a:chExt cx="274100" cy="291450"/>
          </a:xfrm>
        </p:grpSpPr>
        <p:sp>
          <p:nvSpPr>
            <p:cNvPr id="7273" name="Google Shape;7273;p5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50"/>
          <p:cNvGrpSpPr/>
          <p:nvPr/>
        </p:nvGrpSpPr>
        <p:grpSpPr>
          <a:xfrm>
            <a:off x="2295377" y="3473718"/>
            <a:ext cx="334031" cy="334031"/>
            <a:chOff x="-34763900" y="3561225"/>
            <a:chExt cx="291450" cy="291450"/>
          </a:xfrm>
        </p:grpSpPr>
        <p:sp>
          <p:nvSpPr>
            <p:cNvPr id="7281" name="Google Shape;7281;p5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4" name="Google Shape;7284;p50"/>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5" name="Google Shape;7285;p50"/>
          <p:cNvGrpSpPr/>
          <p:nvPr/>
        </p:nvGrpSpPr>
        <p:grpSpPr>
          <a:xfrm>
            <a:off x="4403025" y="3056693"/>
            <a:ext cx="334919" cy="334919"/>
            <a:chOff x="-32927950" y="3227275"/>
            <a:chExt cx="292225" cy="292225"/>
          </a:xfrm>
        </p:grpSpPr>
        <p:sp>
          <p:nvSpPr>
            <p:cNvPr id="7286" name="Google Shape;7286;p5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50"/>
          <p:cNvGrpSpPr/>
          <p:nvPr/>
        </p:nvGrpSpPr>
        <p:grpSpPr>
          <a:xfrm>
            <a:off x="4402567" y="3473717"/>
            <a:ext cx="335836" cy="334031"/>
            <a:chOff x="-32927950" y="3586425"/>
            <a:chExt cx="293025" cy="291450"/>
          </a:xfrm>
        </p:grpSpPr>
        <p:sp>
          <p:nvSpPr>
            <p:cNvPr id="7292" name="Google Shape;7292;p5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50"/>
          <p:cNvGrpSpPr/>
          <p:nvPr/>
        </p:nvGrpSpPr>
        <p:grpSpPr>
          <a:xfrm>
            <a:off x="4403025" y="3884006"/>
            <a:ext cx="334919" cy="335836"/>
            <a:chOff x="-32927950" y="3944800"/>
            <a:chExt cx="292225" cy="293025"/>
          </a:xfrm>
        </p:grpSpPr>
        <p:sp>
          <p:nvSpPr>
            <p:cNvPr id="7298" name="Google Shape;7298;p5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50"/>
          <p:cNvGrpSpPr/>
          <p:nvPr/>
        </p:nvGrpSpPr>
        <p:grpSpPr>
          <a:xfrm>
            <a:off x="6508199" y="3057025"/>
            <a:ext cx="334919" cy="334260"/>
            <a:chOff x="-31094350" y="3194000"/>
            <a:chExt cx="292225" cy="291650"/>
          </a:xfrm>
        </p:grpSpPr>
        <p:sp>
          <p:nvSpPr>
            <p:cNvPr id="7308" name="Google Shape;7308;p5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0"/>
          <p:cNvGrpSpPr/>
          <p:nvPr/>
        </p:nvGrpSpPr>
        <p:grpSpPr>
          <a:xfrm>
            <a:off x="6508644" y="3473460"/>
            <a:ext cx="334031" cy="334547"/>
            <a:chOff x="-31093575" y="3552550"/>
            <a:chExt cx="291450" cy="291900"/>
          </a:xfrm>
        </p:grpSpPr>
        <p:sp>
          <p:nvSpPr>
            <p:cNvPr id="7317" name="Google Shape;7317;p5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50"/>
          <p:cNvGrpSpPr/>
          <p:nvPr/>
        </p:nvGrpSpPr>
        <p:grpSpPr>
          <a:xfrm>
            <a:off x="6508644" y="3884924"/>
            <a:ext cx="334031" cy="334002"/>
            <a:chOff x="-31093575" y="3911725"/>
            <a:chExt cx="291450" cy="291425"/>
          </a:xfrm>
        </p:grpSpPr>
        <p:sp>
          <p:nvSpPr>
            <p:cNvPr id="7322" name="Google Shape;7322;p5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0"/>
          <p:cNvGrpSpPr/>
          <p:nvPr/>
        </p:nvGrpSpPr>
        <p:grpSpPr>
          <a:xfrm>
            <a:off x="7779039" y="3056695"/>
            <a:ext cx="336724" cy="334919"/>
            <a:chOff x="-29946000" y="3183175"/>
            <a:chExt cx="293800" cy="292225"/>
          </a:xfrm>
        </p:grpSpPr>
        <p:sp>
          <p:nvSpPr>
            <p:cNvPr id="7325" name="Google Shape;7325;p5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50"/>
          <p:cNvGrpSpPr/>
          <p:nvPr/>
        </p:nvGrpSpPr>
        <p:grpSpPr>
          <a:xfrm>
            <a:off x="2709198" y="3056895"/>
            <a:ext cx="338529" cy="334518"/>
            <a:chOff x="-34408675" y="3202075"/>
            <a:chExt cx="295375" cy="291875"/>
          </a:xfrm>
        </p:grpSpPr>
        <p:sp>
          <p:nvSpPr>
            <p:cNvPr id="7332" name="Google Shape;7332;p5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50"/>
          <p:cNvGrpSpPr/>
          <p:nvPr/>
        </p:nvGrpSpPr>
        <p:grpSpPr>
          <a:xfrm>
            <a:off x="2711003" y="3472486"/>
            <a:ext cx="334919" cy="336495"/>
            <a:chOff x="-34405525" y="3558075"/>
            <a:chExt cx="292225" cy="293600"/>
          </a:xfrm>
        </p:grpSpPr>
        <p:sp>
          <p:nvSpPr>
            <p:cNvPr id="7337" name="Google Shape;7337;p5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50"/>
          <p:cNvGrpSpPr/>
          <p:nvPr/>
        </p:nvGrpSpPr>
        <p:grpSpPr>
          <a:xfrm>
            <a:off x="2710544" y="3884924"/>
            <a:ext cx="335836" cy="334002"/>
            <a:chOff x="-34406325" y="3919600"/>
            <a:chExt cx="293025" cy="291425"/>
          </a:xfrm>
        </p:grpSpPr>
        <p:sp>
          <p:nvSpPr>
            <p:cNvPr id="7341" name="Google Shape;7341;p5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50"/>
          <p:cNvGrpSpPr/>
          <p:nvPr/>
        </p:nvGrpSpPr>
        <p:grpSpPr>
          <a:xfrm>
            <a:off x="4826694" y="3062553"/>
            <a:ext cx="334031" cy="323200"/>
            <a:chOff x="-32568800" y="3232000"/>
            <a:chExt cx="291450" cy="282000"/>
          </a:xfrm>
        </p:grpSpPr>
        <p:sp>
          <p:nvSpPr>
            <p:cNvPr id="7349" name="Google Shape;7349;p5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0"/>
          <p:cNvGrpSpPr/>
          <p:nvPr/>
        </p:nvGrpSpPr>
        <p:grpSpPr>
          <a:xfrm>
            <a:off x="4826250" y="3473717"/>
            <a:ext cx="334919" cy="334031"/>
            <a:chOff x="-32569575" y="3586425"/>
            <a:chExt cx="292225" cy="291450"/>
          </a:xfrm>
        </p:grpSpPr>
        <p:sp>
          <p:nvSpPr>
            <p:cNvPr id="7352" name="Google Shape;7352;p5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50"/>
          <p:cNvGrpSpPr/>
          <p:nvPr/>
        </p:nvGrpSpPr>
        <p:grpSpPr>
          <a:xfrm>
            <a:off x="4817669" y="3884579"/>
            <a:ext cx="352082" cy="334690"/>
            <a:chOff x="-32576675" y="3944600"/>
            <a:chExt cx="307200" cy="292025"/>
          </a:xfrm>
        </p:grpSpPr>
        <p:sp>
          <p:nvSpPr>
            <p:cNvPr id="7355" name="Google Shape;7355;p5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50"/>
          <p:cNvGrpSpPr/>
          <p:nvPr/>
        </p:nvGrpSpPr>
        <p:grpSpPr>
          <a:xfrm>
            <a:off x="6938122" y="3056695"/>
            <a:ext cx="334919" cy="334919"/>
            <a:chOff x="-30735200" y="3192625"/>
            <a:chExt cx="292225" cy="292225"/>
          </a:xfrm>
        </p:grpSpPr>
        <p:sp>
          <p:nvSpPr>
            <p:cNvPr id="7358" name="Google Shape;7358;p5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0"/>
          <p:cNvGrpSpPr/>
          <p:nvPr/>
        </p:nvGrpSpPr>
        <p:grpSpPr>
          <a:xfrm>
            <a:off x="6938122" y="3474019"/>
            <a:ext cx="334919" cy="333429"/>
            <a:chOff x="-30735200" y="3552550"/>
            <a:chExt cx="292225" cy="290925"/>
          </a:xfrm>
        </p:grpSpPr>
        <p:sp>
          <p:nvSpPr>
            <p:cNvPr id="7366" name="Google Shape;7366;p5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50"/>
          <p:cNvGrpSpPr/>
          <p:nvPr/>
        </p:nvGrpSpPr>
        <p:grpSpPr>
          <a:xfrm>
            <a:off x="6938122" y="3884910"/>
            <a:ext cx="334919" cy="334031"/>
            <a:chOff x="-30735200" y="3910925"/>
            <a:chExt cx="292225" cy="291450"/>
          </a:xfrm>
        </p:grpSpPr>
        <p:sp>
          <p:nvSpPr>
            <p:cNvPr id="7369" name="Google Shape;7369;p5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1" name="Google Shape;7371;p50"/>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2" name="Google Shape;7372;p50"/>
          <p:cNvGrpSpPr/>
          <p:nvPr/>
        </p:nvGrpSpPr>
        <p:grpSpPr>
          <a:xfrm>
            <a:off x="7360282" y="1678487"/>
            <a:ext cx="329539" cy="328617"/>
            <a:chOff x="2821450" y="2957850"/>
            <a:chExt cx="259275" cy="258550"/>
          </a:xfrm>
        </p:grpSpPr>
        <p:sp>
          <p:nvSpPr>
            <p:cNvPr id="7373" name="Google Shape;7373;p5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379" name="Shape 7379"/>
        <p:cNvGrpSpPr/>
        <p:nvPr/>
      </p:nvGrpSpPr>
      <p:grpSpPr>
        <a:xfrm>
          <a:off x="0" y="0"/>
          <a:ext cx="0" cy="0"/>
          <a:chOff x="0" y="0"/>
          <a:chExt cx="0" cy="0"/>
        </a:xfrm>
      </p:grpSpPr>
      <p:sp>
        <p:nvSpPr>
          <p:cNvPr id="7380" name="Google Shape;7380;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381" name="Google Shape;7381;p51"/>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2" name="Google Shape;7382;p51"/>
          <p:cNvGrpSpPr/>
          <p:nvPr/>
        </p:nvGrpSpPr>
        <p:grpSpPr>
          <a:xfrm>
            <a:off x="1022516" y="2111640"/>
            <a:ext cx="334886" cy="335791"/>
            <a:chOff x="-28467625" y="2331750"/>
            <a:chExt cx="296150" cy="296950"/>
          </a:xfrm>
        </p:grpSpPr>
        <p:sp>
          <p:nvSpPr>
            <p:cNvPr id="7383" name="Google Shape;7383;p5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51"/>
          <p:cNvGrpSpPr/>
          <p:nvPr/>
        </p:nvGrpSpPr>
        <p:grpSpPr>
          <a:xfrm>
            <a:off x="1035873" y="2530673"/>
            <a:ext cx="308171" cy="332257"/>
            <a:chOff x="-28461325" y="2701925"/>
            <a:chExt cx="272525" cy="293825"/>
          </a:xfrm>
        </p:grpSpPr>
        <p:sp>
          <p:nvSpPr>
            <p:cNvPr id="7386" name="Google Shape;7386;p5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1"/>
          <p:cNvGrpSpPr/>
          <p:nvPr/>
        </p:nvGrpSpPr>
        <p:grpSpPr>
          <a:xfrm>
            <a:off x="3139340" y="1749163"/>
            <a:ext cx="334886" cy="214654"/>
            <a:chOff x="-26585200" y="2025375"/>
            <a:chExt cx="296150" cy="189825"/>
          </a:xfrm>
        </p:grpSpPr>
        <p:sp>
          <p:nvSpPr>
            <p:cNvPr id="7390" name="Google Shape;7390;p5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1"/>
          <p:cNvGrpSpPr/>
          <p:nvPr/>
        </p:nvGrpSpPr>
        <p:grpSpPr>
          <a:xfrm>
            <a:off x="3139779" y="2112531"/>
            <a:ext cx="334010" cy="334010"/>
            <a:chOff x="-26584425" y="2340425"/>
            <a:chExt cx="295375" cy="295375"/>
          </a:xfrm>
        </p:grpSpPr>
        <p:sp>
          <p:nvSpPr>
            <p:cNvPr id="7396" name="Google Shape;7396;p5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51"/>
          <p:cNvGrpSpPr/>
          <p:nvPr/>
        </p:nvGrpSpPr>
        <p:grpSpPr>
          <a:xfrm>
            <a:off x="3134888" y="2529683"/>
            <a:ext cx="343791" cy="334236"/>
            <a:chOff x="-26585200" y="2710400"/>
            <a:chExt cx="304025" cy="295575"/>
          </a:xfrm>
        </p:grpSpPr>
        <p:sp>
          <p:nvSpPr>
            <p:cNvPr id="7402" name="Google Shape;7402;p5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51"/>
          <p:cNvGrpSpPr/>
          <p:nvPr/>
        </p:nvGrpSpPr>
        <p:grpSpPr>
          <a:xfrm>
            <a:off x="5239477" y="1689471"/>
            <a:ext cx="334915" cy="334038"/>
            <a:chOff x="-24709875" y="1970225"/>
            <a:chExt cx="296175" cy="295400"/>
          </a:xfrm>
        </p:grpSpPr>
        <p:sp>
          <p:nvSpPr>
            <p:cNvPr id="7415" name="Google Shape;7415;p5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51"/>
          <p:cNvGrpSpPr/>
          <p:nvPr/>
        </p:nvGrpSpPr>
        <p:grpSpPr>
          <a:xfrm>
            <a:off x="5269754" y="2112093"/>
            <a:ext cx="274360" cy="334886"/>
            <a:chOff x="-24683100" y="2340425"/>
            <a:chExt cx="242625" cy="296150"/>
          </a:xfrm>
        </p:grpSpPr>
        <p:sp>
          <p:nvSpPr>
            <p:cNvPr id="7418" name="Google Shape;7418;p5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2" name="Google Shape;7422;p51"/>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3" name="Google Shape;7423;p51"/>
          <p:cNvGrpSpPr/>
          <p:nvPr/>
        </p:nvGrpSpPr>
        <p:grpSpPr>
          <a:xfrm>
            <a:off x="7356246" y="1689471"/>
            <a:ext cx="341134" cy="334038"/>
            <a:chOff x="-22881800" y="1971800"/>
            <a:chExt cx="301675" cy="295400"/>
          </a:xfrm>
        </p:grpSpPr>
        <p:sp>
          <p:nvSpPr>
            <p:cNvPr id="7424" name="Google Shape;7424;p5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0" name="Google Shape;7430;p51"/>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1"/>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2" name="Google Shape;7432;p51"/>
          <p:cNvGrpSpPr/>
          <p:nvPr/>
        </p:nvGrpSpPr>
        <p:grpSpPr>
          <a:xfrm>
            <a:off x="1498540" y="2529344"/>
            <a:ext cx="215559" cy="334915"/>
            <a:chOff x="-28043900" y="2701925"/>
            <a:chExt cx="190625" cy="296175"/>
          </a:xfrm>
        </p:grpSpPr>
        <p:sp>
          <p:nvSpPr>
            <p:cNvPr id="7433" name="Google Shape;7433;p5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1"/>
          <p:cNvGrpSpPr/>
          <p:nvPr/>
        </p:nvGrpSpPr>
        <p:grpSpPr>
          <a:xfrm>
            <a:off x="3553468" y="1689485"/>
            <a:ext cx="334915" cy="334010"/>
            <a:chOff x="-26215025" y="1971025"/>
            <a:chExt cx="296175" cy="295375"/>
          </a:xfrm>
        </p:grpSpPr>
        <p:sp>
          <p:nvSpPr>
            <p:cNvPr id="7439" name="Google Shape;7439;p5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1"/>
          <p:cNvGrpSpPr/>
          <p:nvPr/>
        </p:nvGrpSpPr>
        <p:grpSpPr>
          <a:xfrm>
            <a:off x="3553015" y="2112969"/>
            <a:ext cx="335819" cy="333134"/>
            <a:chOff x="-26215825" y="2341200"/>
            <a:chExt cx="296975" cy="294600"/>
          </a:xfrm>
        </p:grpSpPr>
        <p:sp>
          <p:nvSpPr>
            <p:cNvPr id="7448" name="Google Shape;7448;p5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1"/>
          <p:cNvGrpSpPr/>
          <p:nvPr/>
        </p:nvGrpSpPr>
        <p:grpSpPr>
          <a:xfrm>
            <a:off x="3583307" y="2529796"/>
            <a:ext cx="275237" cy="334010"/>
            <a:chOff x="-26179575" y="2710600"/>
            <a:chExt cx="243400" cy="295375"/>
          </a:xfrm>
        </p:grpSpPr>
        <p:sp>
          <p:nvSpPr>
            <p:cNvPr id="7451" name="Google Shape;7451;p5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1"/>
          <p:cNvGrpSpPr/>
          <p:nvPr/>
        </p:nvGrpSpPr>
        <p:grpSpPr>
          <a:xfrm>
            <a:off x="5672692" y="1689485"/>
            <a:ext cx="318886" cy="334010"/>
            <a:chOff x="-24328675" y="1971025"/>
            <a:chExt cx="282000" cy="295375"/>
          </a:xfrm>
        </p:grpSpPr>
        <p:sp>
          <p:nvSpPr>
            <p:cNvPr id="7455" name="Google Shape;7455;p5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1"/>
          <p:cNvGrpSpPr/>
          <p:nvPr/>
        </p:nvGrpSpPr>
        <p:grpSpPr>
          <a:xfrm>
            <a:off x="5674926" y="2112531"/>
            <a:ext cx="314419" cy="334010"/>
            <a:chOff x="-24330250" y="2340425"/>
            <a:chExt cx="278050" cy="295375"/>
          </a:xfrm>
        </p:grpSpPr>
        <p:sp>
          <p:nvSpPr>
            <p:cNvPr id="7458" name="Google Shape;7458;p5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51"/>
          <p:cNvGrpSpPr/>
          <p:nvPr/>
        </p:nvGrpSpPr>
        <p:grpSpPr>
          <a:xfrm>
            <a:off x="5665130" y="2529796"/>
            <a:ext cx="334010" cy="334010"/>
            <a:chOff x="-24338900" y="2710600"/>
            <a:chExt cx="295375" cy="295375"/>
          </a:xfrm>
        </p:grpSpPr>
        <p:sp>
          <p:nvSpPr>
            <p:cNvPr id="7466" name="Google Shape;7466;p5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51"/>
          <p:cNvGrpSpPr/>
          <p:nvPr/>
        </p:nvGrpSpPr>
        <p:grpSpPr>
          <a:xfrm>
            <a:off x="7358918" y="2113096"/>
            <a:ext cx="335791" cy="332879"/>
            <a:chOff x="-22859750" y="2335900"/>
            <a:chExt cx="296950" cy="294375"/>
          </a:xfrm>
        </p:grpSpPr>
        <p:sp>
          <p:nvSpPr>
            <p:cNvPr id="7469" name="Google Shape;7469;p5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51"/>
          <p:cNvGrpSpPr/>
          <p:nvPr/>
        </p:nvGrpSpPr>
        <p:grpSpPr>
          <a:xfrm>
            <a:off x="1882340" y="1689470"/>
            <a:ext cx="294828" cy="334038"/>
            <a:chOff x="-27710725" y="1959200"/>
            <a:chExt cx="260725" cy="295400"/>
          </a:xfrm>
        </p:grpSpPr>
        <p:sp>
          <p:nvSpPr>
            <p:cNvPr id="7473" name="Google Shape;7473;p5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51"/>
          <p:cNvGrpSpPr/>
          <p:nvPr/>
        </p:nvGrpSpPr>
        <p:grpSpPr>
          <a:xfrm>
            <a:off x="1861406" y="2170414"/>
            <a:ext cx="336696" cy="218244"/>
            <a:chOff x="-27728850" y="2382950"/>
            <a:chExt cx="297750" cy="193000"/>
          </a:xfrm>
        </p:grpSpPr>
        <p:sp>
          <p:nvSpPr>
            <p:cNvPr id="7476" name="Google Shape;7476;p5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9" name="Google Shape;7479;p51"/>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1"/>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1" name="Google Shape;7481;p51"/>
          <p:cNvGrpSpPr/>
          <p:nvPr/>
        </p:nvGrpSpPr>
        <p:grpSpPr>
          <a:xfrm>
            <a:off x="3971638" y="2121436"/>
            <a:ext cx="334915" cy="316200"/>
            <a:chOff x="-25844850" y="2357750"/>
            <a:chExt cx="296175" cy="279625"/>
          </a:xfrm>
        </p:grpSpPr>
        <p:sp>
          <p:nvSpPr>
            <p:cNvPr id="7482" name="Google Shape;7482;p5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8" name="Google Shape;7488;p51"/>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9" name="Google Shape;7489;p51"/>
          <p:cNvGrpSpPr/>
          <p:nvPr/>
        </p:nvGrpSpPr>
        <p:grpSpPr>
          <a:xfrm>
            <a:off x="6145995" y="1689471"/>
            <a:ext cx="216463" cy="334038"/>
            <a:chOff x="-23917525" y="1970225"/>
            <a:chExt cx="191425" cy="295400"/>
          </a:xfrm>
        </p:grpSpPr>
        <p:sp>
          <p:nvSpPr>
            <p:cNvPr id="7490" name="Google Shape;7490;p5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51"/>
          <p:cNvGrpSpPr/>
          <p:nvPr/>
        </p:nvGrpSpPr>
        <p:grpSpPr>
          <a:xfrm>
            <a:off x="6103703" y="2112093"/>
            <a:ext cx="301047" cy="334886"/>
            <a:chOff x="-23952175" y="2340425"/>
            <a:chExt cx="266225" cy="296150"/>
          </a:xfrm>
        </p:grpSpPr>
        <p:sp>
          <p:nvSpPr>
            <p:cNvPr id="7494" name="Google Shape;7494;p5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6" name="Google Shape;7496;p51"/>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7" name="Google Shape;7497;p51"/>
          <p:cNvGrpSpPr/>
          <p:nvPr/>
        </p:nvGrpSpPr>
        <p:grpSpPr>
          <a:xfrm>
            <a:off x="7413691" y="2528453"/>
            <a:ext cx="226245" cy="336696"/>
            <a:chOff x="-22811700" y="2700350"/>
            <a:chExt cx="200075" cy="297750"/>
          </a:xfrm>
        </p:grpSpPr>
        <p:sp>
          <p:nvSpPr>
            <p:cNvPr id="7498" name="Google Shape;7498;p5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1"/>
          <p:cNvGrpSpPr/>
          <p:nvPr/>
        </p:nvGrpSpPr>
        <p:grpSpPr>
          <a:xfrm>
            <a:off x="2286183" y="1689032"/>
            <a:ext cx="335791" cy="334915"/>
            <a:chOff x="-27358650" y="1961575"/>
            <a:chExt cx="296950" cy="296175"/>
          </a:xfrm>
        </p:grpSpPr>
        <p:sp>
          <p:nvSpPr>
            <p:cNvPr id="7502" name="Google Shape;7502;p5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4" name="Google Shape;7504;p51"/>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1"/>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1"/>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7" name="Google Shape;7507;p51"/>
          <p:cNvGrpSpPr/>
          <p:nvPr/>
        </p:nvGrpSpPr>
        <p:grpSpPr>
          <a:xfrm>
            <a:off x="4399008" y="2122327"/>
            <a:ext cx="337572" cy="314419"/>
            <a:chOff x="-25477800" y="2357750"/>
            <a:chExt cx="298525" cy="278050"/>
          </a:xfrm>
        </p:grpSpPr>
        <p:sp>
          <p:nvSpPr>
            <p:cNvPr id="7508" name="Google Shape;7508;p5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0" name="Google Shape;7510;p51"/>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1" name="Google Shape;7511;p51"/>
          <p:cNvGrpSpPr/>
          <p:nvPr/>
        </p:nvGrpSpPr>
        <p:grpSpPr>
          <a:xfrm>
            <a:off x="6512437" y="1689485"/>
            <a:ext cx="334915" cy="334010"/>
            <a:chOff x="-23599325" y="1971025"/>
            <a:chExt cx="296175" cy="295375"/>
          </a:xfrm>
        </p:grpSpPr>
        <p:sp>
          <p:nvSpPr>
            <p:cNvPr id="7512" name="Google Shape;7512;p5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4" name="Google Shape;7514;p51"/>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1"/>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1"/>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7" name="Google Shape;7517;p51"/>
          <p:cNvGrpSpPr/>
          <p:nvPr/>
        </p:nvGrpSpPr>
        <p:grpSpPr>
          <a:xfrm>
            <a:off x="2705151" y="1689145"/>
            <a:ext cx="341134" cy="334689"/>
            <a:chOff x="-26993200" y="1961775"/>
            <a:chExt cx="301675" cy="295975"/>
          </a:xfrm>
        </p:grpSpPr>
        <p:sp>
          <p:nvSpPr>
            <p:cNvPr id="7518" name="Google Shape;7518;p5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51"/>
          <p:cNvGrpSpPr/>
          <p:nvPr/>
        </p:nvGrpSpPr>
        <p:grpSpPr>
          <a:xfrm>
            <a:off x="2728756" y="2112531"/>
            <a:ext cx="293923" cy="334010"/>
            <a:chOff x="-26970350" y="2332550"/>
            <a:chExt cx="259925" cy="295375"/>
          </a:xfrm>
        </p:grpSpPr>
        <p:sp>
          <p:nvSpPr>
            <p:cNvPr id="7522" name="Google Shape;7522;p5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51"/>
          <p:cNvGrpSpPr/>
          <p:nvPr/>
        </p:nvGrpSpPr>
        <p:grpSpPr>
          <a:xfrm>
            <a:off x="2709165" y="2559635"/>
            <a:ext cx="333105" cy="274332"/>
            <a:chOff x="-26986100" y="2735800"/>
            <a:chExt cx="294575" cy="242600"/>
          </a:xfrm>
        </p:grpSpPr>
        <p:sp>
          <p:nvSpPr>
            <p:cNvPr id="7525" name="Google Shape;7525;p5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7" name="Google Shape;7527;p51"/>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8" name="Google Shape;7528;p51"/>
          <p:cNvGrpSpPr/>
          <p:nvPr/>
        </p:nvGrpSpPr>
        <p:grpSpPr>
          <a:xfrm>
            <a:off x="4817616" y="2112093"/>
            <a:ext cx="334010" cy="334886"/>
            <a:chOff x="-25104475" y="2340425"/>
            <a:chExt cx="295375" cy="296150"/>
          </a:xfrm>
        </p:grpSpPr>
        <p:sp>
          <p:nvSpPr>
            <p:cNvPr id="7529" name="Google Shape;7529;p5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8" name="Google Shape;7538;p51"/>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9" name="Google Shape;7539;p51"/>
          <p:cNvGrpSpPr/>
          <p:nvPr/>
        </p:nvGrpSpPr>
        <p:grpSpPr>
          <a:xfrm>
            <a:off x="6935871" y="1689032"/>
            <a:ext cx="335791" cy="334915"/>
            <a:chOff x="-23229925" y="1970225"/>
            <a:chExt cx="296950" cy="296175"/>
          </a:xfrm>
        </p:grpSpPr>
        <p:sp>
          <p:nvSpPr>
            <p:cNvPr id="7540" name="Google Shape;7540;p5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51"/>
          <p:cNvGrpSpPr/>
          <p:nvPr/>
        </p:nvGrpSpPr>
        <p:grpSpPr>
          <a:xfrm>
            <a:off x="6975944" y="2111641"/>
            <a:ext cx="255646" cy="335791"/>
            <a:chOff x="-23177950" y="2340425"/>
            <a:chExt cx="226075" cy="296950"/>
          </a:xfrm>
        </p:grpSpPr>
        <p:sp>
          <p:nvSpPr>
            <p:cNvPr id="7545" name="Google Shape;7545;p5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51"/>
          <p:cNvGrpSpPr/>
          <p:nvPr/>
        </p:nvGrpSpPr>
        <p:grpSpPr>
          <a:xfrm>
            <a:off x="6936309" y="2529344"/>
            <a:ext cx="334915" cy="334915"/>
            <a:chOff x="-23229150" y="2710600"/>
            <a:chExt cx="296175" cy="296175"/>
          </a:xfrm>
        </p:grpSpPr>
        <p:sp>
          <p:nvSpPr>
            <p:cNvPr id="7548" name="Google Shape;7548;p5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0" name="Google Shape;7550;p51"/>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1" name="Google Shape;7551;p51"/>
          <p:cNvGrpSpPr/>
          <p:nvPr/>
        </p:nvGrpSpPr>
        <p:grpSpPr>
          <a:xfrm>
            <a:off x="1021159" y="3058276"/>
            <a:ext cx="337600" cy="293047"/>
            <a:chOff x="-28462125" y="3199700"/>
            <a:chExt cx="298550" cy="259150"/>
          </a:xfrm>
        </p:grpSpPr>
        <p:sp>
          <p:nvSpPr>
            <p:cNvPr id="7552" name="Google Shape;7552;p5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51"/>
          <p:cNvGrpSpPr/>
          <p:nvPr/>
        </p:nvGrpSpPr>
        <p:grpSpPr>
          <a:xfrm>
            <a:off x="1022064" y="3449815"/>
            <a:ext cx="335791" cy="334915"/>
            <a:chOff x="-28461325" y="3545475"/>
            <a:chExt cx="296950" cy="296175"/>
          </a:xfrm>
        </p:grpSpPr>
        <p:sp>
          <p:nvSpPr>
            <p:cNvPr id="7556" name="Google Shape;7556;p5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51"/>
          <p:cNvGrpSpPr/>
          <p:nvPr/>
        </p:nvGrpSpPr>
        <p:grpSpPr>
          <a:xfrm>
            <a:off x="1018487" y="3884028"/>
            <a:ext cx="342943" cy="334886"/>
            <a:chOff x="-28463700" y="3914875"/>
            <a:chExt cx="303275" cy="296150"/>
          </a:xfrm>
        </p:grpSpPr>
        <p:sp>
          <p:nvSpPr>
            <p:cNvPr id="7563" name="Google Shape;7563;p5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51"/>
          <p:cNvGrpSpPr/>
          <p:nvPr/>
        </p:nvGrpSpPr>
        <p:grpSpPr>
          <a:xfrm>
            <a:off x="3139779" y="3097020"/>
            <a:ext cx="334010" cy="215559"/>
            <a:chOff x="-26573400" y="3224125"/>
            <a:chExt cx="295375" cy="190625"/>
          </a:xfrm>
        </p:grpSpPr>
        <p:sp>
          <p:nvSpPr>
            <p:cNvPr id="7566" name="Google Shape;7566;p5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51"/>
          <p:cNvGrpSpPr/>
          <p:nvPr/>
        </p:nvGrpSpPr>
        <p:grpSpPr>
          <a:xfrm>
            <a:off x="3139779" y="3450254"/>
            <a:ext cx="334010" cy="334038"/>
            <a:chOff x="-26573400" y="3546250"/>
            <a:chExt cx="295375" cy="295400"/>
          </a:xfrm>
        </p:grpSpPr>
        <p:sp>
          <p:nvSpPr>
            <p:cNvPr id="7569" name="Google Shape;7569;p5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1"/>
          <p:cNvGrpSpPr/>
          <p:nvPr/>
        </p:nvGrpSpPr>
        <p:grpSpPr>
          <a:xfrm>
            <a:off x="3128655" y="3884339"/>
            <a:ext cx="356259" cy="334264"/>
            <a:chOff x="-26583625" y="3917025"/>
            <a:chExt cx="315050" cy="295600"/>
          </a:xfrm>
        </p:grpSpPr>
        <p:sp>
          <p:nvSpPr>
            <p:cNvPr id="7575" name="Google Shape;7575;p5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51"/>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51"/>
          <p:cNvGrpSpPr/>
          <p:nvPr/>
        </p:nvGrpSpPr>
        <p:grpSpPr>
          <a:xfrm>
            <a:off x="5269754" y="3449815"/>
            <a:ext cx="274360" cy="334915"/>
            <a:chOff x="-24694925" y="3518700"/>
            <a:chExt cx="242625" cy="296175"/>
          </a:xfrm>
        </p:grpSpPr>
        <p:sp>
          <p:nvSpPr>
            <p:cNvPr id="7581" name="Google Shape;7581;p5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51"/>
          <p:cNvGrpSpPr/>
          <p:nvPr/>
        </p:nvGrpSpPr>
        <p:grpSpPr>
          <a:xfrm>
            <a:off x="5269315" y="3884014"/>
            <a:ext cx="275237" cy="334915"/>
            <a:chOff x="-24709100" y="3888875"/>
            <a:chExt cx="243400" cy="296175"/>
          </a:xfrm>
        </p:grpSpPr>
        <p:sp>
          <p:nvSpPr>
            <p:cNvPr id="7586" name="Google Shape;7586;p5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51"/>
          <p:cNvGrpSpPr/>
          <p:nvPr/>
        </p:nvGrpSpPr>
        <p:grpSpPr>
          <a:xfrm>
            <a:off x="7357589" y="3038896"/>
            <a:ext cx="338448" cy="331805"/>
            <a:chOff x="-22863675" y="3131775"/>
            <a:chExt cx="299300" cy="293425"/>
          </a:xfrm>
        </p:grpSpPr>
        <p:sp>
          <p:nvSpPr>
            <p:cNvPr id="7590" name="Google Shape;7590;p5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51"/>
          <p:cNvGrpSpPr/>
          <p:nvPr/>
        </p:nvGrpSpPr>
        <p:grpSpPr>
          <a:xfrm>
            <a:off x="1458906" y="3037356"/>
            <a:ext cx="294828" cy="334886"/>
            <a:chOff x="-28069875" y="3175300"/>
            <a:chExt cx="260725" cy="296150"/>
          </a:xfrm>
        </p:grpSpPr>
        <p:sp>
          <p:nvSpPr>
            <p:cNvPr id="7594" name="Google Shape;7594;p5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3" name="Google Shape;7603;p51"/>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4" name="Google Shape;7604;p51"/>
          <p:cNvGrpSpPr/>
          <p:nvPr/>
        </p:nvGrpSpPr>
        <p:grpSpPr>
          <a:xfrm>
            <a:off x="1498088" y="3884467"/>
            <a:ext cx="216463" cy="334010"/>
            <a:chOff x="-28032075" y="3916450"/>
            <a:chExt cx="191425" cy="295375"/>
          </a:xfrm>
        </p:grpSpPr>
        <p:sp>
          <p:nvSpPr>
            <p:cNvPr id="7605" name="Google Shape;7605;p5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51"/>
          <p:cNvGrpSpPr/>
          <p:nvPr/>
        </p:nvGrpSpPr>
        <p:grpSpPr>
          <a:xfrm>
            <a:off x="3553468" y="3037342"/>
            <a:ext cx="334915" cy="334915"/>
            <a:chOff x="-26201650" y="3176075"/>
            <a:chExt cx="296175" cy="296175"/>
          </a:xfrm>
        </p:grpSpPr>
        <p:sp>
          <p:nvSpPr>
            <p:cNvPr id="7609" name="Google Shape;7609;p5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1"/>
          <p:cNvGrpSpPr/>
          <p:nvPr/>
        </p:nvGrpSpPr>
        <p:grpSpPr>
          <a:xfrm>
            <a:off x="3553016" y="3450268"/>
            <a:ext cx="335819" cy="334010"/>
            <a:chOff x="-26204800" y="3547050"/>
            <a:chExt cx="296975" cy="295375"/>
          </a:xfrm>
        </p:grpSpPr>
        <p:sp>
          <p:nvSpPr>
            <p:cNvPr id="7612" name="Google Shape;7612;p5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4" name="Google Shape;7614;p51"/>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5" name="Google Shape;7615;p51"/>
          <p:cNvGrpSpPr/>
          <p:nvPr/>
        </p:nvGrpSpPr>
        <p:grpSpPr>
          <a:xfrm>
            <a:off x="5668240" y="3037342"/>
            <a:ext cx="327791" cy="334915"/>
            <a:chOff x="-24353875" y="3147725"/>
            <a:chExt cx="289875" cy="296175"/>
          </a:xfrm>
        </p:grpSpPr>
        <p:sp>
          <p:nvSpPr>
            <p:cNvPr id="7616" name="Google Shape;7616;p5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51"/>
          <p:cNvGrpSpPr/>
          <p:nvPr/>
        </p:nvGrpSpPr>
        <p:grpSpPr>
          <a:xfrm>
            <a:off x="5675816" y="3450253"/>
            <a:ext cx="312638" cy="334038"/>
            <a:chOff x="-24344425" y="3519475"/>
            <a:chExt cx="276475" cy="295400"/>
          </a:xfrm>
        </p:grpSpPr>
        <p:sp>
          <p:nvSpPr>
            <p:cNvPr id="7619" name="Google Shape;7619;p5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51"/>
          <p:cNvGrpSpPr/>
          <p:nvPr/>
        </p:nvGrpSpPr>
        <p:grpSpPr>
          <a:xfrm>
            <a:off x="5666020" y="3886247"/>
            <a:ext cx="332229" cy="330448"/>
            <a:chOff x="-24353075" y="3891250"/>
            <a:chExt cx="293800" cy="292225"/>
          </a:xfrm>
        </p:grpSpPr>
        <p:sp>
          <p:nvSpPr>
            <p:cNvPr id="7622" name="Google Shape;7622;p5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51"/>
          <p:cNvGrpSpPr/>
          <p:nvPr/>
        </p:nvGrpSpPr>
        <p:grpSpPr>
          <a:xfrm>
            <a:off x="7358918" y="3450465"/>
            <a:ext cx="335791" cy="333614"/>
            <a:chOff x="-22845575" y="3504075"/>
            <a:chExt cx="296950" cy="295025"/>
          </a:xfrm>
        </p:grpSpPr>
        <p:sp>
          <p:nvSpPr>
            <p:cNvPr id="7625" name="Google Shape;7625;p5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51"/>
          <p:cNvGrpSpPr/>
          <p:nvPr/>
        </p:nvGrpSpPr>
        <p:grpSpPr>
          <a:xfrm>
            <a:off x="1887683" y="3037794"/>
            <a:ext cx="284142" cy="334010"/>
            <a:chOff x="-27691025" y="3175300"/>
            <a:chExt cx="251275" cy="295375"/>
          </a:xfrm>
        </p:grpSpPr>
        <p:sp>
          <p:nvSpPr>
            <p:cNvPr id="7628" name="Google Shape;7628;p5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51"/>
          <p:cNvGrpSpPr/>
          <p:nvPr/>
        </p:nvGrpSpPr>
        <p:grpSpPr>
          <a:xfrm>
            <a:off x="1861406" y="3509055"/>
            <a:ext cx="336696" cy="216435"/>
            <a:chOff x="-27721750" y="3598250"/>
            <a:chExt cx="297750" cy="191400"/>
          </a:xfrm>
        </p:grpSpPr>
        <p:sp>
          <p:nvSpPr>
            <p:cNvPr id="7633" name="Google Shape;7633;p5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51"/>
          <p:cNvGrpSpPr/>
          <p:nvPr/>
        </p:nvGrpSpPr>
        <p:grpSpPr>
          <a:xfrm>
            <a:off x="1862735" y="3889640"/>
            <a:ext cx="334038" cy="323663"/>
            <a:chOff x="-27719400" y="3925600"/>
            <a:chExt cx="295400" cy="286225"/>
          </a:xfrm>
        </p:grpSpPr>
        <p:sp>
          <p:nvSpPr>
            <p:cNvPr id="7636" name="Google Shape;7636;p5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51"/>
          <p:cNvGrpSpPr/>
          <p:nvPr/>
        </p:nvGrpSpPr>
        <p:grpSpPr>
          <a:xfrm>
            <a:off x="3971200" y="3036904"/>
            <a:ext cx="335791" cy="335791"/>
            <a:chOff x="-25834600" y="3176875"/>
            <a:chExt cx="296950" cy="296950"/>
          </a:xfrm>
        </p:grpSpPr>
        <p:sp>
          <p:nvSpPr>
            <p:cNvPr id="7639" name="Google Shape;7639;p5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51"/>
          <p:cNvGrpSpPr/>
          <p:nvPr/>
        </p:nvGrpSpPr>
        <p:grpSpPr>
          <a:xfrm>
            <a:off x="3971200" y="3460064"/>
            <a:ext cx="335791" cy="314419"/>
            <a:chOff x="-25834600" y="3564375"/>
            <a:chExt cx="296950" cy="278050"/>
          </a:xfrm>
        </p:grpSpPr>
        <p:sp>
          <p:nvSpPr>
            <p:cNvPr id="7645" name="Google Shape;7645;p5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51"/>
          <p:cNvGrpSpPr/>
          <p:nvPr/>
        </p:nvGrpSpPr>
        <p:grpSpPr>
          <a:xfrm>
            <a:off x="3969419" y="3884127"/>
            <a:ext cx="339353" cy="334689"/>
            <a:chOff x="-25834600" y="3915850"/>
            <a:chExt cx="300100" cy="295975"/>
          </a:xfrm>
        </p:grpSpPr>
        <p:sp>
          <p:nvSpPr>
            <p:cNvPr id="7654" name="Google Shape;7654;p5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51"/>
          <p:cNvGrpSpPr/>
          <p:nvPr/>
        </p:nvGrpSpPr>
        <p:grpSpPr>
          <a:xfrm>
            <a:off x="6145557" y="3038218"/>
            <a:ext cx="217340" cy="333162"/>
            <a:chOff x="-23930925" y="3149300"/>
            <a:chExt cx="192200" cy="294625"/>
          </a:xfrm>
        </p:grpSpPr>
        <p:sp>
          <p:nvSpPr>
            <p:cNvPr id="7658" name="Google Shape;7658;p5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51"/>
          <p:cNvGrpSpPr/>
          <p:nvPr/>
        </p:nvGrpSpPr>
        <p:grpSpPr>
          <a:xfrm>
            <a:off x="6104579" y="3450253"/>
            <a:ext cx="299294" cy="334038"/>
            <a:chOff x="-23962425" y="3519475"/>
            <a:chExt cx="264675" cy="295400"/>
          </a:xfrm>
        </p:grpSpPr>
        <p:sp>
          <p:nvSpPr>
            <p:cNvPr id="7663" name="Google Shape;7663;p5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5" name="Google Shape;7665;p51"/>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6" name="Google Shape;7666;p51"/>
          <p:cNvGrpSpPr/>
          <p:nvPr/>
        </p:nvGrpSpPr>
        <p:grpSpPr>
          <a:xfrm>
            <a:off x="7413239" y="3884466"/>
            <a:ext cx="227149" cy="334010"/>
            <a:chOff x="-22788075" y="3904625"/>
            <a:chExt cx="200875" cy="295375"/>
          </a:xfrm>
        </p:grpSpPr>
        <p:sp>
          <p:nvSpPr>
            <p:cNvPr id="7667" name="Google Shape;7667;p5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1"/>
          <p:cNvGrpSpPr/>
          <p:nvPr/>
        </p:nvGrpSpPr>
        <p:grpSpPr>
          <a:xfrm>
            <a:off x="2285731" y="3037356"/>
            <a:ext cx="336696" cy="334886"/>
            <a:chOff x="-27351575" y="3175300"/>
            <a:chExt cx="297750" cy="296150"/>
          </a:xfrm>
        </p:grpSpPr>
        <p:sp>
          <p:nvSpPr>
            <p:cNvPr id="7672" name="Google Shape;7672;p5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1"/>
          <p:cNvGrpSpPr/>
          <p:nvPr/>
        </p:nvGrpSpPr>
        <p:grpSpPr>
          <a:xfrm>
            <a:off x="2326270" y="3449702"/>
            <a:ext cx="255617" cy="335141"/>
            <a:chOff x="-27313750" y="3545275"/>
            <a:chExt cx="226050" cy="296375"/>
          </a:xfrm>
        </p:grpSpPr>
        <p:sp>
          <p:nvSpPr>
            <p:cNvPr id="7677" name="Google Shape;7677;p5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1"/>
          <p:cNvGrpSpPr/>
          <p:nvPr/>
        </p:nvGrpSpPr>
        <p:grpSpPr>
          <a:xfrm>
            <a:off x="2285731" y="3882233"/>
            <a:ext cx="336696" cy="338477"/>
            <a:chOff x="-27351575" y="3915650"/>
            <a:chExt cx="297750" cy="299325"/>
          </a:xfrm>
        </p:grpSpPr>
        <p:sp>
          <p:nvSpPr>
            <p:cNvPr id="7681" name="Google Shape;7681;p5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51"/>
          <p:cNvGrpSpPr/>
          <p:nvPr/>
        </p:nvGrpSpPr>
        <p:grpSpPr>
          <a:xfrm>
            <a:off x="4416366" y="3037243"/>
            <a:ext cx="302857" cy="335113"/>
            <a:chOff x="-25445525" y="3175900"/>
            <a:chExt cx="267825" cy="296350"/>
          </a:xfrm>
        </p:grpSpPr>
        <p:sp>
          <p:nvSpPr>
            <p:cNvPr id="7684" name="Google Shape;7684;p5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1"/>
          <p:cNvGrpSpPr/>
          <p:nvPr/>
        </p:nvGrpSpPr>
        <p:grpSpPr>
          <a:xfrm>
            <a:off x="4399008" y="3460516"/>
            <a:ext cx="337572" cy="313514"/>
            <a:chOff x="-25465200" y="3565175"/>
            <a:chExt cx="298525" cy="277250"/>
          </a:xfrm>
        </p:grpSpPr>
        <p:sp>
          <p:nvSpPr>
            <p:cNvPr id="7688" name="Google Shape;7688;p5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51"/>
          <p:cNvGrpSpPr/>
          <p:nvPr/>
        </p:nvGrpSpPr>
        <p:grpSpPr>
          <a:xfrm>
            <a:off x="4398570" y="3884749"/>
            <a:ext cx="338448" cy="333445"/>
            <a:chOff x="-25465200" y="3916150"/>
            <a:chExt cx="299300" cy="294875"/>
          </a:xfrm>
        </p:grpSpPr>
        <p:sp>
          <p:nvSpPr>
            <p:cNvPr id="7691" name="Google Shape;7691;p5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51"/>
          <p:cNvGrpSpPr/>
          <p:nvPr/>
        </p:nvGrpSpPr>
        <p:grpSpPr>
          <a:xfrm>
            <a:off x="6512889" y="3037356"/>
            <a:ext cx="334010" cy="334886"/>
            <a:chOff x="-23615075" y="3148525"/>
            <a:chExt cx="295375" cy="296150"/>
          </a:xfrm>
        </p:grpSpPr>
        <p:sp>
          <p:nvSpPr>
            <p:cNvPr id="7694" name="Google Shape;7694;p5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8" name="Google Shape;7698;p51"/>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9" name="Google Shape;7699;p51"/>
          <p:cNvGrpSpPr/>
          <p:nvPr/>
        </p:nvGrpSpPr>
        <p:grpSpPr>
          <a:xfrm>
            <a:off x="6512437" y="3893810"/>
            <a:ext cx="334915" cy="315324"/>
            <a:chOff x="-23615075" y="3906200"/>
            <a:chExt cx="296175" cy="278850"/>
          </a:xfrm>
        </p:grpSpPr>
        <p:sp>
          <p:nvSpPr>
            <p:cNvPr id="7700" name="Google Shape;7700;p5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51"/>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4" name="Google Shape;7704;p51"/>
          <p:cNvGrpSpPr/>
          <p:nvPr/>
        </p:nvGrpSpPr>
        <p:grpSpPr>
          <a:xfrm>
            <a:off x="2707822" y="3037469"/>
            <a:ext cx="335791" cy="334660"/>
            <a:chOff x="-26980600" y="3175500"/>
            <a:chExt cx="296950" cy="295950"/>
          </a:xfrm>
        </p:grpSpPr>
        <p:sp>
          <p:nvSpPr>
            <p:cNvPr id="7705" name="Google Shape;7705;p5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8" name="Google Shape;7708;p51"/>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9" name="Google Shape;7709;p51"/>
          <p:cNvGrpSpPr/>
          <p:nvPr/>
        </p:nvGrpSpPr>
        <p:grpSpPr>
          <a:xfrm>
            <a:off x="2708275" y="3914292"/>
            <a:ext cx="334886" cy="274360"/>
            <a:chOff x="-26981375" y="3951875"/>
            <a:chExt cx="296150" cy="242625"/>
          </a:xfrm>
        </p:grpSpPr>
        <p:sp>
          <p:nvSpPr>
            <p:cNvPr id="7710" name="Google Shape;7710;p5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51"/>
          <p:cNvGrpSpPr/>
          <p:nvPr/>
        </p:nvGrpSpPr>
        <p:grpSpPr>
          <a:xfrm>
            <a:off x="4817602" y="3036451"/>
            <a:ext cx="334038" cy="336696"/>
            <a:chOff x="-25094250" y="3176075"/>
            <a:chExt cx="295400" cy="297750"/>
          </a:xfrm>
        </p:grpSpPr>
        <p:sp>
          <p:nvSpPr>
            <p:cNvPr id="7714" name="Google Shape;7714;p5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51"/>
          <p:cNvGrpSpPr/>
          <p:nvPr/>
        </p:nvGrpSpPr>
        <p:grpSpPr>
          <a:xfrm>
            <a:off x="4817602" y="3450268"/>
            <a:ext cx="334038" cy="334010"/>
            <a:chOff x="-25094250" y="3547050"/>
            <a:chExt cx="295400" cy="295375"/>
          </a:xfrm>
        </p:grpSpPr>
        <p:sp>
          <p:nvSpPr>
            <p:cNvPr id="7718" name="Google Shape;7718;p5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3" name="Google Shape;7723;p51"/>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4" name="Google Shape;7724;p51"/>
          <p:cNvGrpSpPr/>
          <p:nvPr/>
        </p:nvGrpSpPr>
        <p:grpSpPr>
          <a:xfrm>
            <a:off x="6936323" y="3037356"/>
            <a:ext cx="334886" cy="334886"/>
            <a:chOff x="-23245675" y="3148525"/>
            <a:chExt cx="296150" cy="296150"/>
          </a:xfrm>
        </p:grpSpPr>
        <p:sp>
          <p:nvSpPr>
            <p:cNvPr id="7725" name="Google Shape;7725;p5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8" name="Google Shape;7728;p51"/>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9" name="Google Shape;7729;p51"/>
          <p:cNvGrpSpPr/>
          <p:nvPr/>
        </p:nvGrpSpPr>
        <p:grpSpPr>
          <a:xfrm>
            <a:off x="6936762" y="3884028"/>
            <a:ext cx="334010" cy="334886"/>
            <a:chOff x="-23244900" y="3888100"/>
            <a:chExt cx="295375" cy="296150"/>
          </a:xfrm>
        </p:grpSpPr>
        <p:sp>
          <p:nvSpPr>
            <p:cNvPr id="7730" name="Google Shape;7730;p5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1" name="Google Shape;7741;p51"/>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745" name="Shape 7745"/>
        <p:cNvGrpSpPr/>
        <p:nvPr/>
      </p:nvGrpSpPr>
      <p:grpSpPr>
        <a:xfrm>
          <a:off x="0" y="0"/>
          <a:ext cx="0" cy="0"/>
          <a:chOff x="0" y="0"/>
          <a:chExt cx="0" cy="0"/>
        </a:xfrm>
      </p:grpSpPr>
      <p:sp>
        <p:nvSpPr>
          <p:cNvPr id="7746" name="Google Shape;7746;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47" name="Google Shape;7747;p52"/>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8" name="Google Shape;7748;p52"/>
          <p:cNvGrpSpPr/>
          <p:nvPr/>
        </p:nvGrpSpPr>
        <p:grpSpPr>
          <a:xfrm>
            <a:off x="1032281" y="2096112"/>
            <a:ext cx="341820" cy="341736"/>
            <a:chOff x="-21298675" y="2414425"/>
            <a:chExt cx="306400" cy="306325"/>
          </a:xfrm>
        </p:grpSpPr>
        <p:sp>
          <p:nvSpPr>
            <p:cNvPr id="7749" name="Google Shape;7749;p5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52"/>
          <p:cNvGrpSpPr/>
          <p:nvPr/>
        </p:nvGrpSpPr>
        <p:grpSpPr>
          <a:xfrm>
            <a:off x="1031834" y="2520890"/>
            <a:ext cx="342712" cy="319647"/>
            <a:chOff x="-21299475" y="2798025"/>
            <a:chExt cx="307200" cy="286525"/>
          </a:xfrm>
        </p:grpSpPr>
        <p:sp>
          <p:nvSpPr>
            <p:cNvPr id="7753" name="Google Shape;7753;p5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5" name="Google Shape;7765;p52"/>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8" name="Google Shape;7768;p52"/>
          <p:cNvGrpSpPr/>
          <p:nvPr/>
        </p:nvGrpSpPr>
        <p:grpSpPr>
          <a:xfrm>
            <a:off x="5243755" y="1676827"/>
            <a:ext cx="297029" cy="339198"/>
            <a:chOff x="-17545650" y="2051350"/>
            <a:chExt cx="266250" cy="304050"/>
          </a:xfrm>
        </p:grpSpPr>
        <p:sp>
          <p:nvSpPr>
            <p:cNvPr id="7769" name="Google Shape;7769;p5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3" name="Google Shape;7773;p52"/>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4" name="Google Shape;7774;p52"/>
          <p:cNvGrpSpPr/>
          <p:nvPr/>
        </p:nvGrpSpPr>
        <p:grpSpPr>
          <a:xfrm>
            <a:off x="5222670" y="2521211"/>
            <a:ext cx="339198" cy="319006"/>
            <a:chOff x="-17565350" y="2809825"/>
            <a:chExt cx="304050" cy="285950"/>
          </a:xfrm>
        </p:grpSpPr>
        <p:sp>
          <p:nvSpPr>
            <p:cNvPr id="7775" name="Google Shape;7775;p5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0" name="Google Shape;7780;p52"/>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2"/>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3" name="Google Shape;7783;p52"/>
          <p:cNvGrpSpPr/>
          <p:nvPr/>
        </p:nvGrpSpPr>
        <p:grpSpPr>
          <a:xfrm>
            <a:off x="1471646" y="2510683"/>
            <a:ext cx="298730" cy="340063"/>
            <a:chOff x="-20904875" y="2788575"/>
            <a:chExt cx="267775" cy="304825"/>
          </a:xfrm>
        </p:grpSpPr>
        <p:sp>
          <p:nvSpPr>
            <p:cNvPr id="7784" name="Google Shape;7784;p5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52"/>
          <p:cNvGrpSpPr/>
          <p:nvPr/>
        </p:nvGrpSpPr>
        <p:grpSpPr>
          <a:xfrm>
            <a:off x="3581724" y="2097812"/>
            <a:ext cx="258373" cy="338334"/>
            <a:chOff x="-19006700" y="2434925"/>
            <a:chExt cx="231600" cy="303275"/>
          </a:xfrm>
        </p:grpSpPr>
        <p:sp>
          <p:nvSpPr>
            <p:cNvPr id="7787" name="Google Shape;7787;p5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1" name="Google Shape;7791;p52"/>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3" name="Google Shape;7793;p52"/>
          <p:cNvGrpSpPr/>
          <p:nvPr/>
        </p:nvGrpSpPr>
        <p:grpSpPr>
          <a:xfrm>
            <a:off x="5647441" y="2107491"/>
            <a:ext cx="340063" cy="318978"/>
            <a:chOff x="-17190425" y="2435725"/>
            <a:chExt cx="304825" cy="285925"/>
          </a:xfrm>
        </p:grpSpPr>
        <p:sp>
          <p:nvSpPr>
            <p:cNvPr id="7794" name="Google Shape;7794;p5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7" name="Google Shape;7797;p52"/>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8" name="Google Shape;7798;p52"/>
          <p:cNvGrpSpPr/>
          <p:nvPr/>
        </p:nvGrpSpPr>
        <p:grpSpPr>
          <a:xfrm>
            <a:off x="7319127" y="2096516"/>
            <a:ext cx="341820" cy="340927"/>
            <a:chOff x="-15719925" y="2416825"/>
            <a:chExt cx="306400" cy="305600"/>
          </a:xfrm>
        </p:grpSpPr>
        <p:sp>
          <p:nvSpPr>
            <p:cNvPr id="7799" name="Google Shape;7799;p5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2" name="Google Shape;7802;p52"/>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2"/>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4" name="Google Shape;7804;p52"/>
          <p:cNvGrpSpPr/>
          <p:nvPr/>
        </p:nvGrpSpPr>
        <p:grpSpPr>
          <a:xfrm>
            <a:off x="1873533" y="2511115"/>
            <a:ext cx="344442" cy="339198"/>
            <a:chOff x="-20550425" y="2789350"/>
            <a:chExt cx="308750" cy="304050"/>
          </a:xfrm>
        </p:grpSpPr>
        <p:sp>
          <p:nvSpPr>
            <p:cNvPr id="7805" name="Google Shape;7805;p5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52"/>
          <p:cNvGrpSpPr/>
          <p:nvPr/>
        </p:nvGrpSpPr>
        <p:grpSpPr>
          <a:xfrm>
            <a:off x="3965636" y="1676283"/>
            <a:ext cx="340091" cy="340286"/>
            <a:chOff x="-18666450" y="2059825"/>
            <a:chExt cx="304850" cy="305025"/>
          </a:xfrm>
        </p:grpSpPr>
        <p:sp>
          <p:nvSpPr>
            <p:cNvPr id="7808" name="Google Shape;7808;p5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52"/>
          <p:cNvGrpSpPr/>
          <p:nvPr/>
        </p:nvGrpSpPr>
        <p:grpSpPr>
          <a:xfrm>
            <a:off x="3965204" y="2097826"/>
            <a:ext cx="340955" cy="338306"/>
            <a:chOff x="-18668025" y="2435725"/>
            <a:chExt cx="305625" cy="303250"/>
          </a:xfrm>
        </p:grpSpPr>
        <p:sp>
          <p:nvSpPr>
            <p:cNvPr id="7811" name="Google Shape;7811;p5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52"/>
          <p:cNvGrpSpPr/>
          <p:nvPr/>
        </p:nvGrpSpPr>
        <p:grpSpPr>
          <a:xfrm>
            <a:off x="3964771" y="2510682"/>
            <a:ext cx="341820" cy="340063"/>
            <a:chOff x="-18668800" y="2807475"/>
            <a:chExt cx="306400" cy="304825"/>
          </a:xfrm>
        </p:grpSpPr>
        <p:sp>
          <p:nvSpPr>
            <p:cNvPr id="7814" name="Google Shape;7814;p5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52"/>
          <p:cNvGrpSpPr/>
          <p:nvPr/>
        </p:nvGrpSpPr>
        <p:grpSpPr>
          <a:xfrm>
            <a:off x="6084575" y="1675949"/>
            <a:ext cx="298786" cy="340955"/>
            <a:chOff x="-16798200" y="2050575"/>
            <a:chExt cx="267825" cy="305625"/>
          </a:xfrm>
        </p:grpSpPr>
        <p:sp>
          <p:nvSpPr>
            <p:cNvPr id="7824" name="Google Shape;7824;p5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52"/>
          <p:cNvGrpSpPr/>
          <p:nvPr/>
        </p:nvGrpSpPr>
        <p:grpSpPr>
          <a:xfrm>
            <a:off x="6063490" y="2511561"/>
            <a:ext cx="340955" cy="338306"/>
            <a:chOff x="-16817100" y="2801175"/>
            <a:chExt cx="305625" cy="303250"/>
          </a:xfrm>
        </p:grpSpPr>
        <p:sp>
          <p:nvSpPr>
            <p:cNvPr id="7828" name="Google Shape;7828;p5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52"/>
          <p:cNvGrpSpPr/>
          <p:nvPr/>
        </p:nvGrpSpPr>
        <p:grpSpPr>
          <a:xfrm>
            <a:off x="7319127" y="2510237"/>
            <a:ext cx="341820" cy="340955"/>
            <a:chOff x="-15717575" y="2786200"/>
            <a:chExt cx="306400" cy="305625"/>
          </a:xfrm>
        </p:grpSpPr>
        <p:sp>
          <p:nvSpPr>
            <p:cNvPr id="7837" name="Google Shape;7837;p5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52"/>
          <p:cNvGrpSpPr/>
          <p:nvPr/>
        </p:nvGrpSpPr>
        <p:grpSpPr>
          <a:xfrm>
            <a:off x="2292218" y="1676381"/>
            <a:ext cx="340955" cy="340091"/>
            <a:chOff x="-20173175" y="2038750"/>
            <a:chExt cx="305625" cy="304850"/>
          </a:xfrm>
        </p:grpSpPr>
        <p:sp>
          <p:nvSpPr>
            <p:cNvPr id="7845" name="Google Shape;7845;p5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7" name="Google Shape;7847;p52"/>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8" name="Google Shape;7848;p52"/>
          <p:cNvGrpSpPr/>
          <p:nvPr/>
        </p:nvGrpSpPr>
        <p:grpSpPr>
          <a:xfrm>
            <a:off x="2293096" y="2510237"/>
            <a:ext cx="339198" cy="340955"/>
            <a:chOff x="-20173175" y="2787775"/>
            <a:chExt cx="304050" cy="305625"/>
          </a:xfrm>
        </p:grpSpPr>
        <p:sp>
          <p:nvSpPr>
            <p:cNvPr id="7849" name="Google Shape;7849;p5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52"/>
          <p:cNvGrpSpPr/>
          <p:nvPr/>
        </p:nvGrpSpPr>
        <p:grpSpPr>
          <a:xfrm>
            <a:off x="4392101" y="2097812"/>
            <a:ext cx="340063" cy="338334"/>
            <a:chOff x="-18294675" y="2434925"/>
            <a:chExt cx="304825" cy="303275"/>
          </a:xfrm>
        </p:grpSpPr>
        <p:sp>
          <p:nvSpPr>
            <p:cNvPr id="7857" name="Google Shape;7857;p5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2"/>
          <p:cNvGrpSpPr/>
          <p:nvPr/>
        </p:nvGrpSpPr>
        <p:grpSpPr>
          <a:xfrm>
            <a:off x="4432513" y="2511546"/>
            <a:ext cx="259238" cy="338334"/>
            <a:chOff x="-18258450" y="2809825"/>
            <a:chExt cx="232375" cy="303275"/>
          </a:xfrm>
        </p:grpSpPr>
        <p:sp>
          <p:nvSpPr>
            <p:cNvPr id="7861" name="Google Shape;7861;p5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4" name="Google Shape;7864;p52"/>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5" name="Google Shape;7865;p52"/>
          <p:cNvGrpSpPr/>
          <p:nvPr/>
        </p:nvGrpSpPr>
        <p:grpSpPr>
          <a:xfrm>
            <a:off x="6502814" y="2096934"/>
            <a:ext cx="297893" cy="340091"/>
            <a:chOff x="-16422500" y="2425450"/>
            <a:chExt cx="267025" cy="304850"/>
          </a:xfrm>
        </p:grpSpPr>
        <p:sp>
          <p:nvSpPr>
            <p:cNvPr id="7866" name="Google Shape;7866;p5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52"/>
          <p:cNvGrpSpPr/>
          <p:nvPr/>
        </p:nvGrpSpPr>
        <p:grpSpPr>
          <a:xfrm>
            <a:off x="6481715" y="2511115"/>
            <a:ext cx="340091" cy="339198"/>
            <a:chOff x="-16442200" y="2801175"/>
            <a:chExt cx="304850" cy="304050"/>
          </a:xfrm>
        </p:grpSpPr>
        <p:sp>
          <p:nvSpPr>
            <p:cNvPr id="7870" name="Google Shape;7870;p5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3" name="Google Shape;7873;p52"/>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5" name="Google Shape;7875;p52"/>
          <p:cNvGrpSpPr/>
          <p:nvPr/>
        </p:nvGrpSpPr>
        <p:grpSpPr>
          <a:xfrm>
            <a:off x="2702117" y="2098371"/>
            <a:ext cx="345362" cy="337218"/>
            <a:chOff x="-19802200" y="2416025"/>
            <a:chExt cx="309575" cy="302275"/>
          </a:xfrm>
        </p:grpSpPr>
        <p:sp>
          <p:nvSpPr>
            <p:cNvPr id="7876" name="Google Shape;7876;p5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52"/>
          <p:cNvGrpSpPr/>
          <p:nvPr/>
        </p:nvGrpSpPr>
        <p:grpSpPr>
          <a:xfrm>
            <a:off x="2704320" y="2511115"/>
            <a:ext cx="340955" cy="339198"/>
            <a:chOff x="-19801400" y="2788575"/>
            <a:chExt cx="305625" cy="304050"/>
          </a:xfrm>
        </p:grpSpPr>
        <p:sp>
          <p:nvSpPr>
            <p:cNvPr id="7882" name="Google Shape;7882;p5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52"/>
          <p:cNvGrpSpPr/>
          <p:nvPr/>
        </p:nvGrpSpPr>
        <p:grpSpPr>
          <a:xfrm>
            <a:off x="4824919" y="1676827"/>
            <a:ext cx="303164" cy="339198"/>
            <a:chOff x="-17903225" y="2060800"/>
            <a:chExt cx="271750" cy="304050"/>
          </a:xfrm>
        </p:grpSpPr>
        <p:sp>
          <p:nvSpPr>
            <p:cNvPr id="7889" name="Google Shape;7889;p5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52"/>
          <p:cNvGrpSpPr/>
          <p:nvPr/>
        </p:nvGrpSpPr>
        <p:grpSpPr>
          <a:xfrm>
            <a:off x="4806470" y="2097380"/>
            <a:ext cx="340063" cy="339198"/>
            <a:chOff x="-17918975" y="2435725"/>
            <a:chExt cx="304825" cy="304050"/>
          </a:xfrm>
        </p:grpSpPr>
        <p:sp>
          <p:nvSpPr>
            <p:cNvPr id="7893" name="Google Shape;7893;p5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4827109" y="2511993"/>
            <a:ext cx="298786" cy="337441"/>
            <a:chOff x="-17899300" y="2810625"/>
            <a:chExt cx="267825" cy="302475"/>
          </a:xfrm>
        </p:grpSpPr>
        <p:sp>
          <p:nvSpPr>
            <p:cNvPr id="7896" name="Google Shape;7896;p5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2"/>
          <p:cNvGrpSpPr/>
          <p:nvPr/>
        </p:nvGrpSpPr>
        <p:grpSpPr>
          <a:xfrm>
            <a:off x="6899981" y="1687802"/>
            <a:ext cx="339198" cy="317249"/>
            <a:chOff x="-16066500" y="2060800"/>
            <a:chExt cx="304050" cy="284375"/>
          </a:xfrm>
        </p:grpSpPr>
        <p:sp>
          <p:nvSpPr>
            <p:cNvPr id="7900" name="Google Shape;7900;p5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5" name="Google Shape;7905;p52"/>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9" name="Google Shape;7909;p52"/>
          <p:cNvGrpSpPr/>
          <p:nvPr/>
        </p:nvGrpSpPr>
        <p:grpSpPr>
          <a:xfrm>
            <a:off x="1032281" y="3453878"/>
            <a:ext cx="341820" cy="339310"/>
            <a:chOff x="-21322300" y="3693325"/>
            <a:chExt cx="306400" cy="304150"/>
          </a:xfrm>
        </p:grpSpPr>
        <p:sp>
          <p:nvSpPr>
            <p:cNvPr id="7910" name="Google Shape;7910;p5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2"/>
          <p:cNvGrpSpPr/>
          <p:nvPr/>
        </p:nvGrpSpPr>
        <p:grpSpPr>
          <a:xfrm>
            <a:off x="1031835" y="3881711"/>
            <a:ext cx="342712" cy="318978"/>
            <a:chOff x="-21322300" y="4077125"/>
            <a:chExt cx="307200" cy="285925"/>
          </a:xfrm>
        </p:grpSpPr>
        <p:sp>
          <p:nvSpPr>
            <p:cNvPr id="7915" name="Google Shape;7915;p5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52"/>
          <p:cNvGrpSpPr/>
          <p:nvPr/>
        </p:nvGrpSpPr>
        <p:grpSpPr>
          <a:xfrm>
            <a:off x="3128343" y="3035374"/>
            <a:ext cx="340955" cy="339868"/>
            <a:chOff x="-19394200" y="3333800"/>
            <a:chExt cx="305625" cy="304650"/>
          </a:xfrm>
        </p:grpSpPr>
        <p:sp>
          <p:nvSpPr>
            <p:cNvPr id="7928" name="Google Shape;7928;p5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2"/>
          <p:cNvGrpSpPr/>
          <p:nvPr/>
        </p:nvGrpSpPr>
        <p:grpSpPr>
          <a:xfrm>
            <a:off x="3127465" y="3453933"/>
            <a:ext cx="342712" cy="339198"/>
            <a:chOff x="-19396575" y="3708500"/>
            <a:chExt cx="307200" cy="304050"/>
          </a:xfrm>
        </p:grpSpPr>
        <p:sp>
          <p:nvSpPr>
            <p:cNvPr id="7938" name="Google Shape;7938;p5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52"/>
          <p:cNvGrpSpPr/>
          <p:nvPr/>
        </p:nvGrpSpPr>
        <p:grpSpPr>
          <a:xfrm>
            <a:off x="3123072" y="3871307"/>
            <a:ext cx="351498" cy="339784"/>
            <a:chOff x="-19394200" y="4084200"/>
            <a:chExt cx="315075" cy="304575"/>
          </a:xfrm>
        </p:grpSpPr>
        <p:sp>
          <p:nvSpPr>
            <p:cNvPr id="7942" name="Google Shape;7942;p5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2"/>
          <p:cNvGrpSpPr/>
          <p:nvPr/>
        </p:nvGrpSpPr>
        <p:grpSpPr>
          <a:xfrm>
            <a:off x="5241119" y="3035277"/>
            <a:ext cx="302300" cy="340063"/>
            <a:chOff x="-17526750" y="3309200"/>
            <a:chExt cx="270975" cy="304825"/>
          </a:xfrm>
        </p:grpSpPr>
        <p:sp>
          <p:nvSpPr>
            <p:cNvPr id="7949" name="Google Shape;7949;p5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52"/>
          <p:cNvGrpSpPr/>
          <p:nvPr/>
        </p:nvGrpSpPr>
        <p:grpSpPr>
          <a:xfrm>
            <a:off x="5223116" y="3454380"/>
            <a:ext cx="338306" cy="338306"/>
            <a:chOff x="-17542500" y="3684100"/>
            <a:chExt cx="303250" cy="303250"/>
          </a:xfrm>
        </p:grpSpPr>
        <p:sp>
          <p:nvSpPr>
            <p:cNvPr id="7955" name="Google Shape;7955;p5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52"/>
          <p:cNvGrpSpPr/>
          <p:nvPr/>
        </p:nvGrpSpPr>
        <p:grpSpPr>
          <a:xfrm>
            <a:off x="5222669" y="3882143"/>
            <a:ext cx="339198" cy="318113"/>
            <a:chOff x="-17542500" y="4068450"/>
            <a:chExt cx="304050" cy="285150"/>
          </a:xfrm>
        </p:grpSpPr>
        <p:sp>
          <p:nvSpPr>
            <p:cNvPr id="7963" name="Google Shape;7963;p5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2"/>
          <p:cNvGrpSpPr/>
          <p:nvPr/>
        </p:nvGrpSpPr>
        <p:grpSpPr>
          <a:xfrm>
            <a:off x="7360417" y="3035709"/>
            <a:ext cx="259238" cy="339198"/>
            <a:chOff x="-15652200" y="3335975"/>
            <a:chExt cx="232375" cy="304050"/>
          </a:xfrm>
        </p:grpSpPr>
        <p:sp>
          <p:nvSpPr>
            <p:cNvPr id="7970" name="Google Shape;7970;p5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52"/>
          <p:cNvGrpSpPr/>
          <p:nvPr/>
        </p:nvGrpSpPr>
        <p:grpSpPr>
          <a:xfrm>
            <a:off x="1450980" y="3035709"/>
            <a:ext cx="340063" cy="339198"/>
            <a:chOff x="-20946600" y="3317850"/>
            <a:chExt cx="304825" cy="304050"/>
          </a:xfrm>
        </p:grpSpPr>
        <p:sp>
          <p:nvSpPr>
            <p:cNvPr id="7980" name="Google Shape;7980;p5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52"/>
          <p:cNvGrpSpPr/>
          <p:nvPr/>
        </p:nvGrpSpPr>
        <p:grpSpPr>
          <a:xfrm>
            <a:off x="1451412" y="3454045"/>
            <a:ext cx="339198" cy="338975"/>
            <a:chOff x="-20945825" y="3692175"/>
            <a:chExt cx="304050" cy="303850"/>
          </a:xfrm>
        </p:grpSpPr>
        <p:sp>
          <p:nvSpPr>
            <p:cNvPr id="7984" name="Google Shape;7984;p5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52"/>
          <p:cNvGrpSpPr/>
          <p:nvPr/>
        </p:nvGrpSpPr>
        <p:grpSpPr>
          <a:xfrm>
            <a:off x="1470740" y="3872047"/>
            <a:ext cx="300543" cy="338306"/>
            <a:chOff x="-20930075" y="4066100"/>
            <a:chExt cx="269400" cy="303250"/>
          </a:xfrm>
        </p:grpSpPr>
        <p:sp>
          <p:nvSpPr>
            <p:cNvPr id="7989" name="Google Shape;7989;p5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52"/>
          <p:cNvGrpSpPr/>
          <p:nvPr/>
        </p:nvGrpSpPr>
        <p:grpSpPr>
          <a:xfrm>
            <a:off x="3570302" y="3035918"/>
            <a:ext cx="281215" cy="338780"/>
            <a:chOff x="-18994100" y="3334775"/>
            <a:chExt cx="252075" cy="303675"/>
          </a:xfrm>
        </p:grpSpPr>
        <p:sp>
          <p:nvSpPr>
            <p:cNvPr id="7992" name="Google Shape;7992;p5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2"/>
          <p:cNvGrpSpPr/>
          <p:nvPr/>
        </p:nvGrpSpPr>
        <p:grpSpPr>
          <a:xfrm>
            <a:off x="3581291" y="3454812"/>
            <a:ext cx="259238" cy="337441"/>
            <a:chOff x="-18983850" y="3710075"/>
            <a:chExt cx="232375" cy="302475"/>
          </a:xfrm>
        </p:grpSpPr>
        <p:sp>
          <p:nvSpPr>
            <p:cNvPr id="7997" name="Google Shape;7997;p5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2"/>
          <p:cNvGrpSpPr/>
          <p:nvPr/>
        </p:nvGrpSpPr>
        <p:grpSpPr>
          <a:xfrm>
            <a:off x="3540878" y="3872032"/>
            <a:ext cx="340063" cy="338334"/>
            <a:chOff x="-19020075" y="4084200"/>
            <a:chExt cx="304825" cy="303275"/>
          </a:xfrm>
        </p:grpSpPr>
        <p:sp>
          <p:nvSpPr>
            <p:cNvPr id="8002" name="Google Shape;8002;p5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52"/>
          <p:cNvGrpSpPr/>
          <p:nvPr/>
        </p:nvGrpSpPr>
        <p:grpSpPr>
          <a:xfrm>
            <a:off x="5667647" y="3035277"/>
            <a:ext cx="299650" cy="340063"/>
            <a:chOff x="-17149475" y="3309200"/>
            <a:chExt cx="268600" cy="304825"/>
          </a:xfrm>
        </p:grpSpPr>
        <p:sp>
          <p:nvSpPr>
            <p:cNvPr id="8012" name="Google Shape;8012;p5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2"/>
          <p:cNvGrpSpPr/>
          <p:nvPr/>
        </p:nvGrpSpPr>
        <p:grpSpPr>
          <a:xfrm>
            <a:off x="5647873" y="3464909"/>
            <a:ext cx="339198" cy="317249"/>
            <a:chOff x="-17168375" y="3692750"/>
            <a:chExt cx="304050" cy="284375"/>
          </a:xfrm>
        </p:grpSpPr>
        <p:sp>
          <p:nvSpPr>
            <p:cNvPr id="8015" name="Google Shape;8015;p5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52"/>
          <p:cNvGrpSpPr/>
          <p:nvPr/>
        </p:nvGrpSpPr>
        <p:grpSpPr>
          <a:xfrm>
            <a:off x="5645237" y="3871601"/>
            <a:ext cx="344469" cy="339198"/>
            <a:chOff x="-17170750" y="4058800"/>
            <a:chExt cx="308775" cy="304050"/>
          </a:xfrm>
        </p:grpSpPr>
        <p:sp>
          <p:nvSpPr>
            <p:cNvPr id="8023" name="Google Shape;8023;p5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52"/>
          <p:cNvGrpSpPr/>
          <p:nvPr/>
        </p:nvGrpSpPr>
        <p:grpSpPr>
          <a:xfrm>
            <a:off x="7320004" y="3454812"/>
            <a:ext cx="340063" cy="337441"/>
            <a:chOff x="-15688425" y="3707725"/>
            <a:chExt cx="304825" cy="302475"/>
          </a:xfrm>
        </p:grpSpPr>
        <p:sp>
          <p:nvSpPr>
            <p:cNvPr id="8041" name="Google Shape;8041;p5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52"/>
          <p:cNvGrpSpPr/>
          <p:nvPr/>
        </p:nvGrpSpPr>
        <p:grpSpPr>
          <a:xfrm>
            <a:off x="1875277" y="3036365"/>
            <a:ext cx="340955" cy="337887"/>
            <a:chOff x="-20572500" y="3319025"/>
            <a:chExt cx="305625" cy="302875"/>
          </a:xfrm>
        </p:grpSpPr>
        <p:sp>
          <p:nvSpPr>
            <p:cNvPr id="8048" name="Google Shape;8048;p5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52"/>
          <p:cNvGrpSpPr/>
          <p:nvPr/>
        </p:nvGrpSpPr>
        <p:grpSpPr>
          <a:xfrm>
            <a:off x="1876155" y="3500608"/>
            <a:ext cx="339198" cy="245850"/>
            <a:chOff x="-20571700" y="3722875"/>
            <a:chExt cx="304050" cy="220375"/>
          </a:xfrm>
        </p:grpSpPr>
        <p:sp>
          <p:nvSpPr>
            <p:cNvPr id="8051" name="Google Shape;8051;p5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52"/>
          <p:cNvGrpSpPr/>
          <p:nvPr/>
        </p:nvGrpSpPr>
        <p:grpSpPr>
          <a:xfrm>
            <a:off x="1875723" y="3871168"/>
            <a:ext cx="340063" cy="340063"/>
            <a:chOff x="-20571700" y="4066875"/>
            <a:chExt cx="304825" cy="304825"/>
          </a:xfrm>
        </p:grpSpPr>
        <p:sp>
          <p:nvSpPr>
            <p:cNvPr id="8059" name="Google Shape;8059;p5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2"/>
          <p:cNvGrpSpPr/>
          <p:nvPr/>
        </p:nvGrpSpPr>
        <p:grpSpPr>
          <a:xfrm>
            <a:off x="3964324" y="3034719"/>
            <a:ext cx="342712" cy="341178"/>
            <a:chOff x="-18645175" y="3334200"/>
            <a:chExt cx="307200" cy="305825"/>
          </a:xfrm>
        </p:grpSpPr>
        <p:sp>
          <p:nvSpPr>
            <p:cNvPr id="8066" name="Google Shape;8066;p5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52"/>
          <p:cNvGrpSpPr/>
          <p:nvPr/>
        </p:nvGrpSpPr>
        <p:grpSpPr>
          <a:xfrm>
            <a:off x="3964771" y="3453487"/>
            <a:ext cx="341820" cy="340091"/>
            <a:chOff x="-18645175" y="3708500"/>
            <a:chExt cx="306400" cy="304850"/>
          </a:xfrm>
        </p:grpSpPr>
        <p:sp>
          <p:nvSpPr>
            <p:cNvPr id="8072" name="Google Shape;8072;p5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52"/>
          <p:cNvGrpSpPr/>
          <p:nvPr/>
        </p:nvGrpSpPr>
        <p:grpSpPr>
          <a:xfrm>
            <a:off x="3963014" y="3870680"/>
            <a:ext cx="345334" cy="341039"/>
            <a:chOff x="-18647525" y="4082625"/>
            <a:chExt cx="309550" cy="305700"/>
          </a:xfrm>
        </p:grpSpPr>
        <p:sp>
          <p:nvSpPr>
            <p:cNvPr id="8080" name="Google Shape;8080;p5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52"/>
          <p:cNvGrpSpPr/>
          <p:nvPr/>
        </p:nvGrpSpPr>
        <p:grpSpPr>
          <a:xfrm>
            <a:off x="6084588" y="3035724"/>
            <a:ext cx="298758" cy="339170"/>
            <a:chOff x="-16775350" y="3309200"/>
            <a:chExt cx="267800" cy="304025"/>
          </a:xfrm>
        </p:grpSpPr>
        <p:sp>
          <p:nvSpPr>
            <p:cNvPr id="8085" name="Google Shape;8085;p5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52"/>
          <p:cNvGrpSpPr/>
          <p:nvPr/>
        </p:nvGrpSpPr>
        <p:grpSpPr>
          <a:xfrm>
            <a:off x="6084588" y="3452609"/>
            <a:ext cx="298758" cy="341848"/>
            <a:chOff x="-16775350" y="3683300"/>
            <a:chExt cx="267800" cy="306425"/>
          </a:xfrm>
        </p:grpSpPr>
        <p:sp>
          <p:nvSpPr>
            <p:cNvPr id="8089" name="Google Shape;8089;p5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2"/>
          <p:cNvGrpSpPr/>
          <p:nvPr/>
        </p:nvGrpSpPr>
        <p:grpSpPr>
          <a:xfrm>
            <a:off x="6063490" y="3871615"/>
            <a:ext cx="340955" cy="339170"/>
            <a:chOff x="-16794250" y="4058225"/>
            <a:chExt cx="305625" cy="304025"/>
          </a:xfrm>
        </p:grpSpPr>
        <p:sp>
          <p:nvSpPr>
            <p:cNvPr id="8093" name="Google Shape;8093;p5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2" name="Google Shape;8102;p52"/>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3" name="Google Shape;8103;p52"/>
          <p:cNvGrpSpPr/>
          <p:nvPr/>
        </p:nvGrpSpPr>
        <p:grpSpPr>
          <a:xfrm>
            <a:off x="2290029" y="3035709"/>
            <a:ext cx="345334" cy="339198"/>
            <a:chOff x="-20199150" y="3317850"/>
            <a:chExt cx="309550" cy="304050"/>
          </a:xfrm>
        </p:grpSpPr>
        <p:sp>
          <p:nvSpPr>
            <p:cNvPr id="8104" name="Google Shape;8104;p5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52"/>
          <p:cNvGrpSpPr/>
          <p:nvPr/>
        </p:nvGrpSpPr>
        <p:grpSpPr>
          <a:xfrm>
            <a:off x="2291786" y="3453390"/>
            <a:ext cx="341820" cy="340286"/>
            <a:chOff x="-20199150" y="3693150"/>
            <a:chExt cx="306400" cy="305025"/>
          </a:xfrm>
        </p:grpSpPr>
        <p:sp>
          <p:nvSpPr>
            <p:cNvPr id="8112" name="Google Shape;8112;p5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52"/>
          <p:cNvGrpSpPr/>
          <p:nvPr/>
        </p:nvGrpSpPr>
        <p:grpSpPr>
          <a:xfrm>
            <a:off x="2292218" y="3870722"/>
            <a:ext cx="340955" cy="340955"/>
            <a:chOff x="-20197575" y="4066875"/>
            <a:chExt cx="305625" cy="305625"/>
          </a:xfrm>
        </p:grpSpPr>
        <p:sp>
          <p:nvSpPr>
            <p:cNvPr id="8119" name="Google Shape;8119;p5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2"/>
          <p:cNvGrpSpPr/>
          <p:nvPr/>
        </p:nvGrpSpPr>
        <p:grpSpPr>
          <a:xfrm>
            <a:off x="4392532" y="3034161"/>
            <a:ext cx="339198" cy="342294"/>
            <a:chOff x="-18271050" y="3333200"/>
            <a:chExt cx="304050" cy="306825"/>
          </a:xfrm>
        </p:grpSpPr>
        <p:sp>
          <p:nvSpPr>
            <p:cNvPr id="8128" name="Google Shape;8128;p5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2"/>
          <p:cNvGrpSpPr/>
          <p:nvPr/>
        </p:nvGrpSpPr>
        <p:grpSpPr>
          <a:xfrm>
            <a:off x="4392965" y="3454379"/>
            <a:ext cx="338334" cy="338306"/>
            <a:chOff x="-18270275" y="3710875"/>
            <a:chExt cx="303275" cy="303250"/>
          </a:xfrm>
        </p:grpSpPr>
        <p:sp>
          <p:nvSpPr>
            <p:cNvPr id="8134" name="Google Shape;8134;p5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52"/>
          <p:cNvGrpSpPr/>
          <p:nvPr/>
        </p:nvGrpSpPr>
        <p:grpSpPr>
          <a:xfrm>
            <a:off x="4433391" y="3872032"/>
            <a:ext cx="257480" cy="338334"/>
            <a:chOff x="-18234025" y="4084200"/>
            <a:chExt cx="230800" cy="303275"/>
          </a:xfrm>
        </p:grpSpPr>
        <p:sp>
          <p:nvSpPr>
            <p:cNvPr id="8141" name="Google Shape;8141;p5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52"/>
          <p:cNvGrpSpPr/>
          <p:nvPr/>
        </p:nvGrpSpPr>
        <p:grpSpPr>
          <a:xfrm>
            <a:off x="6482160" y="3035277"/>
            <a:ext cx="339198" cy="340063"/>
            <a:chOff x="-16419350" y="3308400"/>
            <a:chExt cx="304050" cy="304825"/>
          </a:xfrm>
        </p:grpSpPr>
        <p:sp>
          <p:nvSpPr>
            <p:cNvPr id="8145" name="Google Shape;8145;p5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52"/>
          <p:cNvGrpSpPr/>
          <p:nvPr/>
        </p:nvGrpSpPr>
        <p:grpSpPr>
          <a:xfrm>
            <a:off x="6502381" y="3452596"/>
            <a:ext cx="298758" cy="341876"/>
            <a:chOff x="-16401225" y="3683275"/>
            <a:chExt cx="267800" cy="306450"/>
          </a:xfrm>
        </p:grpSpPr>
        <p:sp>
          <p:nvSpPr>
            <p:cNvPr id="8153" name="Google Shape;8153;p5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52"/>
          <p:cNvGrpSpPr/>
          <p:nvPr/>
        </p:nvGrpSpPr>
        <p:grpSpPr>
          <a:xfrm>
            <a:off x="6481728" y="3872033"/>
            <a:ext cx="340063" cy="338334"/>
            <a:chOff x="-16419350" y="4058200"/>
            <a:chExt cx="304825" cy="303275"/>
          </a:xfrm>
        </p:grpSpPr>
        <p:sp>
          <p:nvSpPr>
            <p:cNvPr id="8161" name="Google Shape;8161;p5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52"/>
          <p:cNvGrpSpPr/>
          <p:nvPr/>
        </p:nvGrpSpPr>
        <p:grpSpPr>
          <a:xfrm>
            <a:off x="7738242" y="3036364"/>
            <a:ext cx="340091" cy="337887"/>
            <a:chOff x="-15296200" y="3326900"/>
            <a:chExt cx="304850" cy="302875"/>
          </a:xfrm>
        </p:grpSpPr>
        <p:sp>
          <p:nvSpPr>
            <p:cNvPr id="8169" name="Google Shape;8169;p5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52"/>
          <p:cNvGrpSpPr/>
          <p:nvPr/>
        </p:nvGrpSpPr>
        <p:grpSpPr>
          <a:xfrm>
            <a:off x="2691143" y="3048776"/>
            <a:ext cx="367311" cy="313065"/>
            <a:chOff x="-19835275" y="3330250"/>
            <a:chExt cx="329250" cy="280625"/>
          </a:xfrm>
        </p:grpSpPr>
        <p:sp>
          <p:nvSpPr>
            <p:cNvPr id="8175" name="Google Shape;8175;p5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52"/>
          <p:cNvGrpSpPr/>
          <p:nvPr/>
        </p:nvGrpSpPr>
        <p:grpSpPr>
          <a:xfrm>
            <a:off x="2704753" y="3453850"/>
            <a:ext cx="340091" cy="339366"/>
            <a:chOff x="-19822675" y="3692750"/>
            <a:chExt cx="304850" cy="304200"/>
          </a:xfrm>
        </p:grpSpPr>
        <p:sp>
          <p:nvSpPr>
            <p:cNvPr id="8179" name="Google Shape;8179;p5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2"/>
          <p:cNvGrpSpPr/>
          <p:nvPr/>
        </p:nvGrpSpPr>
        <p:grpSpPr>
          <a:xfrm>
            <a:off x="2705200" y="3871168"/>
            <a:ext cx="339198" cy="340063"/>
            <a:chOff x="-19822675" y="4066875"/>
            <a:chExt cx="304050" cy="304825"/>
          </a:xfrm>
        </p:grpSpPr>
        <p:sp>
          <p:nvSpPr>
            <p:cNvPr id="8185" name="Google Shape;8185;p5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2"/>
          <p:cNvGrpSpPr/>
          <p:nvPr/>
        </p:nvGrpSpPr>
        <p:grpSpPr>
          <a:xfrm>
            <a:off x="4825783" y="3035709"/>
            <a:ext cx="301435" cy="339198"/>
            <a:chOff x="-17878825" y="3334400"/>
            <a:chExt cx="270200" cy="304050"/>
          </a:xfrm>
        </p:grpSpPr>
        <p:sp>
          <p:nvSpPr>
            <p:cNvPr id="8192" name="Google Shape;8192;p5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52"/>
          <p:cNvGrpSpPr/>
          <p:nvPr/>
        </p:nvGrpSpPr>
        <p:grpSpPr>
          <a:xfrm>
            <a:off x="4806023" y="3453055"/>
            <a:ext cx="340955" cy="340955"/>
            <a:chOff x="-17896150" y="3709300"/>
            <a:chExt cx="305625" cy="305625"/>
          </a:xfrm>
        </p:grpSpPr>
        <p:sp>
          <p:nvSpPr>
            <p:cNvPr id="8200" name="Google Shape;8200;p5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52"/>
          <p:cNvGrpSpPr/>
          <p:nvPr/>
        </p:nvGrpSpPr>
        <p:grpSpPr>
          <a:xfrm>
            <a:off x="4827108" y="3870721"/>
            <a:ext cx="298786" cy="340955"/>
            <a:chOff x="-17878025" y="4082625"/>
            <a:chExt cx="267825" cy="305625"/>
          </a:xfrm>
        </p:grpSpPr>
        <p:sp>
          <p:nvSpPr>
            <p:cNvPr id="8205" name="Google Shape;8205;p5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52"/>
          <p:cNvGrpSpPr/>
          <p:nvPr/>
        </p:nvGrpSpPr>
        <p:grpSpPr>
          <a:xfrm>
            <a:off x="6899534" y="3045374"/>
            <a:ext cx="340091" cy="319870"/>
            <a:chOff x="-16044450" y="3317850"/>
            <a:chExt cx="304850" cy="286725"/>
          </a:xfrm>
        </p:grpSpPr>
        <p:sp>
          <p:nvSpPr>
            <p:cNvPr id="8213" name="Google Shape;8213;p5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7" name="Google Shape;8217;p52"/>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8" name="Google Shape;8218;p52"/>
          <p:cNvGrpSpPr/>
          <p:nvPr/>
        </p:nvGrpSpPr>
        <p:grpSpPr>
          <a:xfrm>
            <a:off x="6928540" y="3871713"/>
            <a:ext cx="282079" cy="338975"/>
            <a:chOff x="-16018450" y="4058400"/>
            <a:chExt cx="252850" cy="303850"/>
          </a:xfrm>
        </p:grpSpPr>
        <p:sp>
          <p:nvSpPr>
            <p:cNvPr id="8219" name="Google Shape;8219;p5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3" name="Google Shape;8223;p52"/>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4" name="Google Shape;8224;p52"/>
          <p:cNvGrpSpPr/>
          <p:nvPr/>
        </p:nvGrpSpPr>
        <p:grpSpPr>
          <a:xfrm>
            <a:off x="6112322" y="2113746"/>
            <a:ext cx="264341" cy="300905"/>
            <a:chOff x="4995050" y="3245650"/>
            <a:chExt cx="236950" cy="269725"/>
          </a:xfrm>
        </p:grpSpPr>
        <p:sp>
          <p:nvSpPr>
            <p:cNvPr id="8225" name="Google Shape;8225;p5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8" name="Google Shape;8228;p52"/>
            <p:cNvGrpSpPr/>
            <p:nvPr/>
          </p:nvGrpSpPr>
          <p:grpSpPr>
            <a:xfrm>
              <a:off x="4995050" y="3245650"/>
              <a:ext cx="236950" cy="269725"/>
              <a:chOff x="4995050" y="3245650"/>
              <a:chExt cx="236950" cy="269725"/>
            </a:xfrm>
          </p:grpSpPr>
          <p:sp>
            <p:nvSpPr>
              <p:cNvPr id="8229" name="Google Shape;8229;p5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1" name="Google Shape;8231;p52"/>
          <p:cNvGrpSpPr/>
          <p:nvPr/>
        </p:nvGrpSpPr>
        <p:grpSpPr>
          <a:xfrm>
            <a:off x="4389657" y="1677273"/>
            <a:ext cx="347129" cy="345366"/>
            <a:chOff x="4724650" y="2885700"/>
            <a:chExt cx="270750" cy="269375"/>
          </a:xfrm>
        </p:grpSpPr>
        <p:sp>
          <p:nvSpPr>
            <p:cNvPr id="8232" name="Google Shape;8232;p5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52"/>
          <p:cNvGrpSpPr/>
          <p:nvPr/>
        </p:nvGrpSpPr>
        <p:grpSpPr>
          <a:xfrm>
            <a:off x="3577077" y="1673302"/>
            <a:ext cx="279462" cy="335722"/>
            <a:chOff x="4459350" y="2882125"/>
            <a:chExt cx="228375" cy="274350"/>
          </a:xfrm>
        </p:grpSpPr>
        <p:sp>
          <p:nvSpPr>
            <p:cNvPr id="8240" name="Google Shape;8240;p5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5" name="Google Shape;8245;p5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8249" name="Shape 8249"/>
        <p:cNvGrpSpPr/>
        <p:nvPr/>
      </p:nvGrpSpPr>
      <p:grpSpPr>
        <a:xfrm>
          <a:off x="0" y="0"/>
          <a:ext cx="0" cy="0"/>
          <a:chOff x="0" y="0"/>
          <a:chExt cx="0" cy="0"/>
        </a:xfrm>
      </p:grpSpPr>
      <p:sp>
        <p:nvSpPr>
          <p:cNvPr id="8250" name="Google Shape;8250;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251" name="Google Shape;8251;p53"/>
          <p:cNvGrpSpPr/>
          <p:nvPr/>
        </p:nvGrpSpPr>
        <p:grpSpPr>
          <a:xfrm>
            <a:off x="1624426" y="1670551"/>
            <a:ext cx="342328" cy="339793"/>
            <a:chOff x="-13966675" y="1639700"/>
            <a:chExt cx="354450" cy="351825"/>
          </a:xfrm>
        </p:grpSpPr>
        <p:sp>
          <p:nvSpPr>
            <p:cNvPr id="8252" name="Google Shape;8252;p5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7" name="Google Shape;8257;p53"/>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3"/>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9" name="Google Shape;8259;p53"/>
          <p:cNvGrpSpPr/>
          <p:nvPr/>
        </p:nvGrpSpPr>
        <p:grpSpPr>
          <a:xfrm>
            <a:off x="3336047" y="1670237"/>
            <a:ext cx="340034" cy="340420"/>
            <a:chOff x="-12199250" y="1662675"/>
            <a:chExt cx="352075" cy="352475"/>
          </a:xfrm>
        </p:grpSpPr>
        <p:sp>
          <p:nvSpPr>
            <p:cNvPr id="8260" name="Google Shape;8260;p5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53"/>
          <p:cNvGrpSpPr/>
          <p:nvPr/>
        </p:nvGrpSpPr>
        <p:grpSpPr>
          <a:xfrm>
            <a:off x="3334900" y="2077104"/>
            <a:ext cx="342328" cy="342328"/>
            <a:chOff x="-12199250" y="2096250"/>
            <a:chExt cx="354450" cy="354450"/>
          </a:xfrm>
        </p:grpSpPr>
        <p:sp>
          <p:nvSpPr>
            <p:cNvPr id="8264" name="Google Shape;8264;p5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3"/>
          <p:cNvGrpSpPr/>
          <p:nvPr/>
        </p:nvGrpSpPr>
        <p:grpSpPr>
          <a:xfrm>
            <a:off x="3763489" y="2507658"/>
            <a:ext cx="340034" cy="341579"/>
            <a:chOff x="-12199250" y="2530225"/>
            <a:chExt cx="352075" cy="353675"/>
          </a:xfrm>
        </p:grpSpPr>
        <p:sp>
          <p:nvSpPr>
            <p:cNvPr id="8267" name="Google Shape;8267;p5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1" name="Google Shape;8271;p53"/>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2" name="Google Shape;8272;p53"/>
          <p:cNvGrpSpPr/>
          <p:nvPr/>
        </p:nvGrpSpPr>
        <p:grpSpPr>
          <a:xfrm>
            <a:off x="5042451" y="2078613"/>
            <a:ext cx="342328" cy="339310"/>
            <a:chOff x="-10462550" y="2057650"/>
            <a:chExt cx="354450" cy="351325"/>
          </a:xfrm>
        </p:grpSpPr>
        <p:sp>
          <p:nvSpPr>
            <p:cNvPr id="8273" name="Google Shape;8273;p5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5" name="Google Shape;8275;p53"/>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6" name="Google Shape;8276;p53"/>
          <p:cNvGrpSpPr/>
          <p:nvPr/>
        </p:nvGrpSpPr>
        <p:grpSpPr>
          <a:xfrm>
            <a:off x="6735937" y="1670176"/>
            <a:ext cx="375044" cy="340541"/>
            <a:chOff x="-8692750" y="1622100"/>
            <a:chExt cx="388325" cy="352600"/>
          </a:xfrm>
        </p:grpSpPr>
        <p:sp>
          <p:nvSpPr>
            <p:cNvPr id="8277" name="Google Shape;8277;p5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53"/>
          <p:cNvGrpSpPr/>
          <p:nvPr/>
        </p:nvGrpSpPr>
        <p:grpSpPr>
          <a:xfrm>
            <a:off x="2049214" y="1669657"/>
            <a:ext cx="341555" cy="341579"/>
            <a:chOff x="-13529550" y="1639425"/>
            <a:chExt cx="353650" cy="353675"/>
          </a:xfrm>
        </p:grpSpPr>
        <p:sp>
          <p:nvSpPr>
            <p:cNvPr id="8280" name="Google Shape;8280;p5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53"/>
          <p:cNvGrpSpPr/>
          <p:nvPr/>
        </p:nvGrpSpPr>
        <p:grpSpPr>
          <a:xfrm>
            <a:off x="2048067" y="2078239"/>
            <a:ext cx="343849" cy="340058"/>
            <a:chOff x="-13531925" y="2075775"/>
            <a:chExt cx="356025" cy="352100"/>
          </a:xfrm>
        </p:grpSpPr>
        <p:sp>
          <p:nvSpPr>
            <p:cNvPr id="8289" name="Google Shape;8289;p5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53"/>
          <p:cNvGrpSpPr/>
          <p:nvPr/>
        </p:nvGrpSpPr>
        <p:grpSpPr>
          <a:xfrm>
            <a:off x="2477030" y="2508044"/>
            <a:ext cx="340807" cy="340807"/>
            <a:chOff x="-13528775" y="2507400"/>
            <a:chExt cx="352875" cy="352875"/>
          </a:xfrm>
        </p:grpSpPr>
        <p:sp>
          <p:nvSpPr>
            <p:cNvPr id="8292" name="Google Shape;8292;p5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5" name="Google Shape;8295;p53"/>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3"/>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7" name="Google Shape;8297;p53"/>
          <p:cNvGrpSpPr/>
          <p:nvPr/>
        </p:nvGrpSpPr>
        <p:grpSpPr>
          <a:xfrm>
            <a:off x="4203464" y="2507658"/>
            <a:ext cx="308090" cy="341579"/>
            <a:chOff x="-11747150" y="2530225"/>
            <a:chExt cx="319000" cy="353675"/>
          </a:xfrm>
        </p:grpSpPr>
        <p:sp>
          <p:nvSpPr>
            <p:cNvPr id="8298" name="Google Shape;8298;p5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53"/>
          <p:cNvGrpSpPr/>
          <p:nvPr/>
        </p:nvGrpSpPr>
        <p:grpSpPr>
          <a:xfrm>
            <a:off x="5472870" y="1670044"/>
            <a:ext cx="340807" cy="340807"/>
            <a:chOff x="-10027775" y="1622900"/>
            <a:chExt cx="352875" cy="352875"/>
          </a:xfrm>
        </p:grpSpPr>
        <p:sp>
          <p:nvSpPr>
            <p:cNvPr id="8301" name="Google Shape;8301;p5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7" name="Google Shape;8307;p53"/>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8" name="Google Shape;8308;p53"/>
          <p:cNvGrpSpPr/>
          <p:nvPr/>
        </p:nvGrpSpPr>
        <p:grpSpPr>
          <a:xfrm>
            <a:off x="5909439" y="2507283"/>
            <a:ext cx="322553" cy="342328"/>
            <a:chOff x="-10019125" y="2490075"/>
            <a:chExt cx="333975" cy="354450"/>
          </a:xfrm>
        </p:grpSpPr>
        <p:sp>
          <p:nvSpPr>
            <p:cNvPr id="8309" name="Google Shape;8309;p5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53"/>
          <p:cNvGrpSpPr/>
          <p:nvPr/>
        </p:nvGrpSpPr>
        <p:grpSpPr>
          <a:xfrm>
            <a:off x="6747346" y="2076718"/>
            <a:ext cx="352227" cy="343100"/>
            <a:chOff x="-8684100" y="2032450"/>
            <a:chExt cx="364700" cy="355250"/>
          </a:xfrm>
        </p:grpSpPr>
        <p:sp>
          <p:nvSpPr>
            <p:cNvPr id="8314" name="Google Shape;8314;p5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7" name="Google Shape;8317;p53"/>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8" name="Google Shape;8318;p53"/>
          <p:cNvGrpSpPr/>
          <p:nvPr/>
        </p:nvGrpSpPr>
        <p:grpSpPr>
          <a:xfrm>
            <a:off x="2479634" y="2077406"/>
            <a:ext cx="343849" cy="341724"/>
            <a:chOff x="-13095575" y="2073400"/>
            <a:chExt cx="356025" cy="353825"/>
          </a:xfrm>
        </p:grpSpPr>
        <p:sp>
          <p:nvSpPr>
            <p:cNvPr id="8319" name="Google Shape;8319;p5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7" name="Google Shape;8327;p53"/>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8" name="Google Shape;8328;p53"/>
          <p:cNvGrpSpPr/>
          <p:nvPr/>
        </p:nvGrpSpPr>
        <p:grpSpPr>
          <a:xfrm>
            <a:off x="4189710" y="1669235"/>
            <a:ext cx="343100" cy="342424"/>
            <a:chOff x="-11332875" y="1660700"/>
            <a:chExt cx="355250" cy="354550"/>
          </a:xfrm>
        </p:grpSpPr>
        <p:sp>
          <p:nvSpPr>
            <p:cNvPr id="8329" name="Google Shape;8329;p5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3" name="Google Shape;8333;p53"/>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3"/>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5" name="Google Shape;8335;p53"/>
          <p:cNvGrpSpPr/>
          <p:nvPr/>
        </p:nvGrpSpPr>
        <p:grpSpPr>
          <a:xfrm>
            <a:off x="5916673" y="1668522"/>
            <a:ext cx="299736" cy="343849"/>
            <a:chOff x="-9570950" y="1622100"/>
            <a:chExt cx="310350" cy="356025"/>
          </a:xfrm>
        </p:grpSpPr>
        <p:sp>
          <p:nvSpPr>
            <p:cNvPr id="8336" name="Google Shape;8336;p5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3"/>
          <p:cNvGrpSpPr/>
          <p:nvPr/>
        </p:nvGrpSpPr>
        <p:grpSpPr>
          <a:xfrm>
            <a:off x="5895377" y="2077478"/>
            <a:ext cx="342328" cy="341579"/>
            <a:chOff x="-9594575" y="2056875"/>
            <a:chExt cx="354450" cy="353675"/>
          </a:xfrm>
        </p:grpSpPr>
        <p:sp>
          <p:nvSpPr>
            <p:cNvPr id="8339" name="Google Shape;8339;p5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2" name="Google Shape;8342;p53"/>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3" name="Google Shape;8343;p53"/>
          <p:cNvGrpSpPr/>
          <p:nvPr/>
        </p:nvGrpSpPr>
        <p:grpSpPr>
          <a:xfrm>
            <a:off x="2902515" y="1670043"/>
            <a:ext cx="342328" cy="340807"/>
            <a:chOff x="-12661600" y="1640225"/>
            <a:chExt cx="354450" cy="352875"/>
          </a:xfrm>
        </p:grpSpPr>
        <p:sp>
          <p:nvSpPr>
            <p:cNvPr id="8344" name="Google Shape;8344;p5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3"/>
          <p:cNvGrpSpPr/>
          <p:nvPr/>
        </p:nvGrpSpPr>
        <p:grpSpPr>
          <a:xfrm>
            <a:off x="2902889" y="2098581"/>
            <a:ext cx="341579" cy="299374"/>
            <a:chOff x="-12660025" y="2096250"/>
            <a:chExt cx="353675" cy="309975"/>
          </a:xfrm>
        </p:grpSpPr>
        <p:sp>
          <p:nvSpPr>
            <p:cNvPr id="8348" name="Google Shape;8348;p5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3"/>
          <p:cNvGrpSpPr/>
          <p:nvPr/>
        </p:nvGrpSpPr>
        <p:grpSpPr>
          <a:xfrm>
            <a:off x="3328809" y="2507477"/>
            <a:ext cx="344622" cy="341941"/>
            <a:chOff x="-12663175" y="2506800"/>
            <a:chExt cx="356825" cy="354050"/>
          </a:xfrm>
        </p:grpSpPr>
        <p:sp>
          <p:nvSpPr>
            <p:cNvPr id="8355" name="Google Shape;8355;p5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53"/>
          <p:cNvGrpSpPr/>
          <p:nvPr/>
        </p:nvGrpSpPr>
        <p:grpSpPr>
          <a:xfrm>
            <a:off x="4612603" y="1669657"/>
            <a:ext cx="340807" cy="341579"/>
            <a:chOff x="-10896525" y="1663050"/>
            <a:chExt cx="352875" cy="353675"/>
          </a:xfrm>
        </p:grpSpPr>
        <p:sp>
          <p:nvSpPr>
            <p:cNvPr id="8360" name="Google Shape;8360;p5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2" name="Google Shape;8362;p53"/>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3" name="Google Shape;8363;p53"/>
          <p:cNvGrpSpPr/>
          <p:nvPr/>
        </p:nvGrpSpPr>
        <p:grpSpPr>
          <a:xfrm>
            <a:off x="5039658" y="2518692"/>
            <a:ext cx="341579" cy="319511"/>
            <a:chOff x="-10898100" y="2542050"/>
            <a:chExt cx="353675" cy="330825"/>
          </a:xfrm>
        </p:grpSpPr>
        <p:sp>
          <p:nvSpPr>
            <p:cNvPr id="8364" name="Google Shape;8364;p5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3"/>
          <p:cNvGrpSpPr/>
          <p:nvPr/>
        </p:nvGrpSpPr>
        <p:grpSpPr>
          <a:xfrm>
            <a:off x="6322049" y="1670732"/>
            <a:ext cx="340058" cy="339430"/>
            <a:chOff x="-9157450" y="1622750"/>
            <a:chExt cx="352100" cy="351450"/>
          </a:xfrm>
        </p:grpSpPr>
        <p:sp>
          <p:nvSpPr>
            <p:cNvPr id="8371" name="Google Shape;8371;p5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53"/>
          <p:cNvGrpSpPr/>
          <p:nvPr/>
        </p:nvGrpSpPr>
        <p:grpSpPr>
          <a:xfrm>
            <a:off x="6360089" y="2078999"/>
            <a:ext cx="263977" cy="338537"/>
            <a:chOff x="-9119650" y="2056875"/>
            <a:chExt cx="273325" cy="350525"/>
          </a:xfrm>
        </p:grpSpPr>
        <p:sp>
          <p:nvSpPr>
            <p:cNvPr id="8374" name="Google Shape;8374;p5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6" name="Google Shape;8376;p53"/>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3"/>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8" name="Google Shape;8378;p53"/>
          <p:cNvGrpSpPr/>
          <p:nvPr/>
        </p:nvGrpSpPr>
        <p:grpSpPr>
          <a:xfrm>
            <a:off x="1624800" y="3048000"/>
            <a:ext cx="341579" cy="340348"/>
            <a:chOff x="-13947000" y="3212800"/>
            <a:chExt cx="353675" cy="352400"/>
          </a:xfrm>
        </p:grpSpPr>
        <p:sp>
          <p:nvSpPr>
            <p:cNvPr id="8379" name="Google Shape;8379;p5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53"/>
          <p:cNvGrpSpPr/>
          <p:nvPr/>
        </p:nvGrpSpPr>
        <p:grpSpPr>
          <a:xfrm>
            <a:off x="1624812" y="3470706"/>
            <a:ext cx="341555" cy="340058"/>
            <a:chOff x="-13946200" y="3647075"/>
            <a:chExt cx="353650" cy="352100"/>
          </a:xfrm>
        </p:grpSpPr>
        <p:sp>
          <p:nvSpPr>
            <p:cNvPr id="8382" name="Google Shape;8382;p5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8" name="Google Shape;8388;p53"/>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9" name="Google Shape;8389;p53"/>
          <p:cNvGrpSpPr/>
          <p:nvPr/>
        </p:nvGrpSpPr>
        <p:grpSpPr>
          <a:xfrm>
            <a:off x="3334900" y="3048338"/>
            <a:ext cx="342328" cy="339672"/>
            <a:chOff x="-12163025" y="3214275"/>
            <a:chExt cx="354450" cy="351700"/>
          </a:xfrm>
        </p:grpSpPr>
        <p:sp>
          <p:nvSpPr>
            <p:cNvPr id="8390" name="Google Shape;8390;p5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53"/>
          <p:cNvGrpSpPr/>
          <p:nvPr/>
        </p:nvGrpSpPr>
        <p:grpSpPr>
          <a:xfrm>
            <a:off x="3335649" y="3469958"/>
            <a:ext cx="340831" cy="341555"/>
            <a:chOff x="-12160675" y="3647875"/>
            <a:chExt cx="352900" cy="353650"/>
          </a:xfrm>
        </p:grpSpPr>
        <p:sp>
          <p:nvSpPr>
            <p:cNvPr id="8394" name="Google Shape;8394;p5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53"/>
          <p:cNvGrpSpPr/>
          <p:nvPr/>
        </p:nvGrpSpPr>
        <p:grpSpPr>
          <a:xfrm>
            <a:off x="3769149" y="3889187"/>
            <a:ext cx="340058" cy="341555"/>
            <a:chOff x="-12160675" y="4081850"/>
            <a:chExt cx="352100" cy="353650"/>
          </a:xfrm>
        </p:grpSpPr>
        <p:sp>
          <p:nvSpPr>
            <p:cNvPr id="8402" name="Google Shape;8402;p5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53"/>
          <p:cNvGrpSpPr/>
          <p:nvPr/>
        </p:nvGrpSpPr>
        <p:grpSpPr>
          <a:xfrm>
            <a:off x="5043212" y="3047674"/>
            <a:ext cx="340807" cy="341000"/>
            <a:chOff x="-10391650" y="3180600"/>
            <a:chExt cx="352875" cy="353075"/>
          </a:xfrm>
        </p:grpSpPr>
        <p:sp>
          <p:nvSpPr>
            <p:cNvPr id="8409" name="Google Shape;8409;p5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53"/>
          <p:cNvGrpSpPr/>
          <p:nvPr/>
        </p:nvGrpSpPr>
        <p:grpSpPr>
          <a:xfrm>
            <a:off x="5043586" y="3471081"/>
            <a:ext cx="340058" cy="339310"/>
            <a:chOff x="-10390875" y="3616350"/>
            <a:chExt cx="352100" cy="351325"/>
          </a:xfrm>
        </p:grpSpPr>
        <p:sp>
          <p:nvSpPr>
            <p:cNvPr id="8416" name="Google Shape;8416;p5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53"/>
          <p:cNvGrpSpPr/>
          <p:nvPr/>
        </p:nvGrpSpPr>
        <p:grpSpPr>
          <a:xfrm>
            <a:off x="5496860" y="3889936"/>
            <a:ext cx="299736" cy="340058"/>
            <a:chOff x="-10370400" y="4049550"/>
            <a:chExt cx="310350" cy="352100"/>
          </a:xfrm>
        </p:grpSpPr>
        <p:sp>
          <p:nvSpPr>
            <p:cNvPr id="8420" name="Google Shape;8420;p5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53"/>
          <p:cNvGrpSpPr/>
          <p:nvPr/>
        </p:nvGrpSpPr>
        <p:grpSpPr>
          <a:xfrm>
            <a:off x="6741635" y="3048060"/>
            <a:ext cx="363648" cy="340227"/>
            <a:chOff x="-8674650" y="3210975"/>
            <a:chExt cx="376525" cy="352275"/>
          </a:xfrm>
        </p:grpSpPr>
        <p:sp>
          <p:nvSpPr>
            <p:cNvPr id="8426" name="Google Shape;8426;p5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53"/>
          <p:cNvGrpSpPr/>
          <p:nvPr/>
        </p:nvGrpSpPr>
        <p:grpSpPr>
          <a:xfrm>
            <a:off x="2049202" y="3047384"/>
            <a:ext cx="341579" cy="341579"/>
            <a:chOff x="-13512225" y="3211525"/>
            <a:chExt cx="353675" cy="353675"/>
          </a:xfrm>
        </p:grpSpPr>
        <p:sp>
          <p:nvSpPr>
            <p:cNvPr id="8433" name="Google Shape;8433;p5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3"/>
          <p:cNvGrpSpPr/>
          <p:nvPr/>
        </p:nvGrpSpPr>
        <p:grpSpPr>
          <a:xfrm>
            <a:off x="2049202" y="3470706"/>
            <a:ext cx="341579" cy="340058"/>
            <a:chOff x="-13512225" y="3647075"/>
            <a:chExt cx="353675" cy="352100"/>
          </a:xfrm>
        </p:grpSpPr>
        <p:sp>
          <p:nvSpPr>
            <p:cNvPr id="8439" name="Google Shape;8439;p5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53"/>
          <p:cNvGrpSpPr/>
          <p:nvPr/>
        </p:nvGrpSpPr>
        <p:grpSpPr>
          <a:xfrm>
            <a:off x="2482315" y="3889562"/>
            <a:ext cx="341579" cy="340807"/>
            <a:chOff x="-13512225" y="4080275"/>
            <a:chExt cx="353675" cy="352875"/>
          </a:xfrm>
        </p:grpSpPr>
        <p:sp>
          <p:nvSpPr>
            <p:cNvPr id="8450" name="Google Shape;8450;p5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53"/>
          <p:cNvGrpSpPr/>
          <p:nvPr/>
        </p:nvGrpSpPr>
        <p:grpSpPr>
          <a:xfrm>
            <a:off x="3759290" y="3078966"/>
            <a:ext cx="341555" cy="278416"/>
            <a:chOff x="-11728250" y="3245400"/>
            <a:chExt cx="353650" cy="288275"/>
          </a:xfrm>
        </p:grpSpPr>
        <p:sp>
          <p:nvSpPr>
            <p:cNvPr id="8462" name="Google Shape;8462;p5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7" name="Google Shape;8467;p53"/>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8" name="Google Shape;8468;p53"/>
          <p:cNvGrpSpPr/>
          <p:nvPr/>
        </p:nvGrpSpPr>
        <p:grpSpPr>
          <a:xfrm>
            <a:off x="3758144" y="3469282"/>
            <a:ext cx="343849" cy="342907"/>
            <a:chOff x="-11729050" y="3646475"/>
            <a:chExt cx="356025" cy="355050"/>
          </a:xfrm>
        </p:grpSpPr>
        <p:sp>
          <p:nvSpPr>
            <p:cNvPr id="8469" name="Google Shape;8469;p53"/>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3"/>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3"/>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3"/>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3"/>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3"/>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3"/>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3"/>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3"/>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3"/>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3"/>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53"/>
          <p:cNvGrpSpPr/>
          <p:nvPr/>
        </p:nvGrpSpPr>
        <p:grpSpPr>
          <a:xfrm>
            <a:off x="4213688" y="3889562"/>
            <a:ext cx="298988" cy="340807"/>
            <a:chOff x="-11703850" y="4081850"/>
            <a:chExt cx="309575" cy="352875"/>
          </a:xfrm>
        </p:grpSpPr>
        <p:sp>
          <p:nvSpPr>
            <p:cNvPr id="8481" name="Google Shape;8481;p5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3"/>
          <p:cNvGrpSpPr/>
          <p:nvPr/>
        </p:nvGrpSpPr>
        <p:grpSpPr>
          <a:xfrm>
            <a:off x="5472110" y="3047770"/>
            <a:ext cx="342328" cy="340807"/>
            <a:chOff x="-9958475" y="3180025"/>
            <a:chExt cx="354450" cy="352875"/>
          </a:xfrm>
        </p:grpSpPr>
        <p:sp>
          <p:nvSpPr>
            <p:cNvPr id="8490" name="Google Shape;8490;p5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53"/>
          <p:cNvGrpSpPr/>
          <p:nvPr/>
        </p:nvGrpSpPr>
        <p:grpSpPr>
          <a:xfrm>
            <a:off x="5481237" y="3470392"/>
            <a:ext cx="324074" cy="340686"/>
            <a:chOff x="-9949025" y="3615575"/>
            <a:chExt cx="335550" cy="352750"/>
          </a:xfrm>
        </p:grpSpPr>
        <p:sp>
          <p:nvSpPr>
            <p:cNvPr id="8494" name="Google Shape;8494;p5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53"/>
          <p:cNvGrpSpPr/>
          <p:nvPr/>
        </p:nvGrpSpPr>
        <p:grpSpPr>
          <a:xfrm>
            <a:off x="5903702" y="3888137"/>
            <a:ext cx="345370" cy="343656"/>
            <a:chOff x="-9961625" y="4048175"/>
            <a:chExt cx="357600" cy="355825"/>
          </a:xfrm>
        </p:grpSpPr>
        <p:sp>
          <p:nvSpPr>
            <p:cNvPr id="8498" name="Google Shape;8498;p5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3"/>
          <p:cNvGrpSpPr/>
          <p:nvPr/>
        </p:nvGrpSpPr>
        <p:grpSpPr>
          <a:xfrm>
            <a:off x="6748480" y="3469451"/>
            <a:ext cx="349958" cy="342569"/>
            <a:chOff x="-8680950" y="3624225"/>
            <a:chExt cx="362350" cy="354700"/>
          </a:xfrm>
        </p:grpSpPr>
        <p:sp>
          <p:nvSpPr>
            <p:cNvPr id="8505" name="Google Shape;8505;p5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53"/>
          <p:cNvGrpSpPr/>
          <p:nvPr/>
        </p:nvGrpSpPr>
        <p:grpSpPr>
          <a:xfrm>
            <a:off x="2501316" y="3047758"/>
            <a:ext cx="300485" cy="340831"/>
            <a:chOff x="-13056975" y="3212300"/>
            <a:chExt cx="311125" cy="352900"/>
          </a:xfrm>
        </p:grpSpPr>
        <p:sp>
          <p:nvSpPr>
            <p:cNvPr id="8512" name="Google Shape;8512;p5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53"/>
          <p:cNvGrpSpPr/>
          <p:nvPr/>
        </p:nvGrpSpPr>
        <p:grpSpPr>
          <a:xfrm>
            <a:off x="2479634" y="3470392"/>
            <a:ext cx="343849" cy="340686"/>
            <a:chOff x="-13077450" y="3647075"/>
            <a:chExt cx="356025" cy="352750"/>
          </a:xfrm>
        </p:grpSpPr>
        <p:sp>
          <p:nvSpPr>
            <p:cNvPr id="8517" name="Google Shape;8517;p5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53"/>
          <p:cNvGrpSpPr/>
          <p:nvPr/>
        </p:nvGrpSpPr>
        <p:grpSpPr>
          <a:xfrm>
            <a:off x="2913508" y="3888801"/>
            <a:ext cx="342328" cy="342328"/>
            <a:chOff x="-13079025" y="4079475"/>
            <a:chExt cx="354450" cy="354450"/>
          </a:xfrm>
        </p:grpSpPr>
        <p:sp>
          <p:nvSpPr>
            <p:cNvPr id="8521" name="Google Shape;8521;p5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53"/>
          <p:cNvGrpSpPr/>
          <p:nvPr/>
        </p:nvGrpSpPr>
        <p:grpSpPr>
          <a:xfrm>
            <a:off x="4190471" y="3048145"/>
            <a:ext cx="341579" cy="340058"/>
            <a:chOff x="-11292700" y="3213875"/>
            <a:chExt cx="353675" cy="352100"/>
          </a:xfrm>
        </p:grpSpPr>
        <p:sp>
          <p:nvSpPr>
            <p:cNvPr id="8526" name="Google Shape;8526;p5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53"/>
          <p:cNvGrpSpPr/>
          <p:nvPr/>
        </p:nvGrpSpPr>
        <p:grpSpPr>
          <a:xfrm>
            <a:off x="4184772" y="3469958"/>
            <a:ext cx="352976" cy="341555"/>
            <a:chOff x="-11299000" y="3647875"/>
            <a:chExt cx="365475" cy="353650"/>
          </a:xfrm>
        </p:grpSpPr>
        <p:sp>
          <p:nvSpPr>
            <p:cNvPr id="8534" name="Google Shape;8534;p5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53"/>
          <p:cNvGrpSpPr/>
          <p:nvPr/>
        </p:nvGrpSpPr>
        <p:grpSpPr>
          <a:xfrm>
            <a:off x="4622823" y="3900210"/>
            <a:ext cx="343100" cy="319511"/>
            <a:chOff x="-11295075" y="4092875"/>
            <a:chExt cx="355250" cy="330825"/>
          </a:xfrm>
        </p:grpSpPr>
        <p:sp>
          <p:nvSpPr>
            <p:cNvPr id="8541" name="Google Shape;8541;p5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53"/>
          <p:cNvGrpSpPr/>
          <p:nvPr/>
        </p:nvGrpSpPr>
        <p:grpSpPr>
          <a:xfrm>
            <a:off x="5916673" y="3047770"/>
            <a:ext cx="299736" cy="340807"/>
            <a:chOff x="-9500075" y="3180800"/>
            <a:chExt cx="310350" cy="352875"/>
          </a:xfrm>
        </p:grpSpPr>
        <p:sp>
          <p:nvSpPr>
            <p:cNvPr id="8547" name="Google Shape;8547;p5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53"/>
          <p:cNvGrpSpPr/>
          <p:nvPr/>
        </p:nvGrpSpPr>
        <p:grpSpPr>
          <a:xfrm>
            <a:off x="5895751" y="3469946"/>
            <a:ext cx="341579" cy="341579"/>
            <a:chOff x="-9523700" y="3614000"/>
            <a:chExt cx="353675" cy="353675"/>
          </a:xfrm>
        </p:grpSpPr>
        <p:sp>
          <p:nvSpPr>
            <p:cNvPr id="8557" name="Google Shape;8557;p5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53"/>
          <p:cNvGrpSpPr/>
          <p:nvPr/>
        </p:nvGrpSpPr>
        <p:grpSpPr>
          <a:xfrm>
            <a:off x="6328865" y="3889936"/>
            <a:ext cx="341579" cy="340058"/>
            <a:chOff x="-9523700" y="4049550"/>
            <a:chExt cx="353675" cy="352100"/>
          </a:xfrm>
        </p:grpSpPr>
        <p:sp>
          <p:nvSpPr>
            <p:cNvPr id="8567" name="Google Shape;8567;p5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3"/>
          <p:cNvGrpSpPr/>
          <p:nvPr/>
        </p:nvGrpSpPr>
        <p:grpSpPr>
          <a:xfrm>
            <a:off x="7181694" y="3491628"/>
            <a:ext cx="342328" cy="298215"/>
            <a:chOff x="-8209150" y="3659675"/>
            <a:chExt cx="354450" cy="308775"/>
          </a:xfrm>
        </p:grpSpPr>
        <p:sp>
          <p:nvSpPr>
            <p:cNvPr id="8575" name="Google Shape;8575;p5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53"/>
          <p:cNvGrpSpPr/>
          <p:nvPr/>
        </p:nvGrpSpPr>
        <p:grpSpPr>
          <a:xfrm>
            <a:off x="2902889" y="3047758"/>
            <a:ext cx="341579" cy="340831"/>
            <a:chOff x="-12643475" y="3212300"/>
            <a:chExt cx="353675" cy="352900"/>
          </a:xfrm>
        </p:grpSpPr>
        <p:sp>
          <p:nvSpPr>
            <p:cNvPr id="8582" name="Google Shape;8582;p5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3"/>
          <p:cNvGrpSpPr/>
          <p:nvPr/>
        </p:nvGrpSpPr>
        <p:grpSpPr>
          <a:xfrm>
            <a:off x="2902889" y="3480920"/>
            <a:ext cx="341579" cy="319632"/>
            <a:chOff x="-12643475" y="3657325"/>
            <a:chExt cx="353675" cy="330950"/>
          </a:xfrm>
        </p:grpSpPr>
        <p:sp>
          <p:nvSpPr>
            <p:cNvPr id="8592" name="Google Shape;8592;p5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53"/>
          <p:cNvGrpSpPr/>
          <p:nvPr/>
        </p:nvGrpSpPr>
        <p:grpSpPr>
          <a:xfrm>
            <a:off x="3336002" y="3890709"/>
            <a:ext cx="341579" cy="338513"/>
            <a:chOff x="-12643475" y="4081850"/>
            <a:chExt cx="353675" cy="350500"/>
          </a:xfrm>
        </p:grpSpPr>
        <p:sp>
          <p:nvSpPr>
            <p:cNvPr id="8599" name="Google Shape;8599;p5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53"/>
          <p:cNvGrpSpPr/>
          <p:nvPr/>
        </p:nvGrpSpPr>
        <p:grpSpPr>
          <a:xfrm>
            <a:off x="4612603" y="3048145"/>
            <a:ext cx="340807" cy="340058"/>
            <a:chOff x="-10857925" y="3213875"/>
            <a:chExt cx="352875" cy="352100"/>
          </a:xfrm>
        </p:grpSpPr>
        <p:sp>
          <p:nvSpPr>
            <p:cNvPr id="8604" name="Google Shape;8604;p5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4" name="Google Shape;8614;p53"/>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5" name="Google Shape;8615;p53"/>
          <p:cNvGrpSpPr/>
          <p:nvPr/>
        </p:nvGrpSpPr>
        <p:grpSpPr>
          <a:xfrm>
            <a:off x="5045330" y="3900210"/>
            <a:ext cx="341579" cy="319511"/>
            <a:chOff x="-10858725" y="4092875"/>
            <a:chExt cx="353675" cy="330825"/>
          </a:xfrm>
        </p:grpSpPr>
        <p:sp>
          <p:nvSpPr>
            <p:cNvPr id="8616" name="Google Shape;8616;p5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53"/>
          <p:cNvGrpSpPr/>
          <p:nvPr/>
        </p:nvGrpSpPr>
        <p:grpSpPr>
          <a:xfrm>
            <a:off x="6321349" y="3048241"/>
            <a:ext cx="341459" cy="339865"/>
            <a:chOff x="-9089725" y="3180200"/>
            <a:chExt cx="353550" cy="351900"/>
          </a:xfrm>
        </p:grpSpPr>
        <p:sp>
          <p:nvSpPr>
            <p:cNvPr id="8623" name="Google Shape;8623;p5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53"/>
          <p:cNvGrpSpPr/>
          <p:nvPr/>
        </p:nvGrpSpPr>
        <p:grpSpPr>
          <a:xfrm>
            <a:off x="6371124" y="3470332"/>
            <a:ext cx="241909" cy="340807"/>
            <a:chOff x="-9039300" y="3614000"/>
            <a:chExt cx="250475" cy="352875"/>
          </a:xfrm>
        </p:grpSpPr>
        <p:sp>
          <p:nvSpPr>
            <p:cNvPr id="8626" name="Google Shape;8626;p5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53"/>
          <p:cNvGrpSpPr/>
          <p:nvPr/>
        </p:nvGrpSpPr>
        <p:grpSpPr>
          <a:xfrm>
            <a:off x="6753430" y="3889936"/>
            <a:ext cx="340058" cy="340058"/>
            <a:chOff x="-9088150" y="4049550"/>
            <a:chExt cx="352100" cy="352100"/>
          </a:xfrm>
        </p:grpSpPr>
        <p:sp>
          <p:nvSpPr>
            <p:cNvPr id="8629" name="Google Shape;8629;p5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53"/>
          <p:cNvGrpSpPr/>
          <p:nvPr/>
        </p:nvGrpSpPr>
        <p:grpSpPr>
          <a:xfrm>
            <a:off x="7201469" y="3048145"/>
            <a:ext cx="302778" cy="340058"/>
            <a:chOff x="-8191825" y="3174500"/>
            <a:chExt cx="313500" cy="352100"/>
          </a:xfrm>
        </p:grpSpPr>
        <p:sp>
          <p:nvSpPr>
            <p:cNvPr id="8636" name="Google Shape;8636;p5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53"/>
          <p:cNvGrpSpPr/>
          <p:nvPr/>
        </p:nvGrpSpPr>
        <p:grpSpPr>
          <a:xfrm>
            <a:off x="6330362" y="2508154"/>
            <a:ext cx="343094" cy="341569"/>
            <a:chOff x="6001575" y="3119050"/>
            <a:chExt cx="315025" cy="313625"/>
          </a:xfrm>
        </p:grpSpPr>
        <p:sp>
          <p:nvSpPr>
            <p:cNvPr id="8640" name="Google Shape;8640;p5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8645" name="Shape 8645"/>
        <p:cNvGrpSpPr/>
        <p:nvPr/>
      </p:nvGrpSpPr>
      <p:grpSpPr>
        <a:xfrm>
          <a:off x="0" y="0"/>
          <a:ext cx="0" cy="0"/>
          <a:chOff x="0" y="0"/>
          <a:chExt cx="0" cy="0"/>
        </a:xfrm>
      </p:grpSpPr>
      <p:sp>
        <p:nvSpPr>
          <p:cNvPr id="8646" name="Google Shape;8646;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647" name="Google Shape;8647;p54"/>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54"/>
          <p:cNvGrpSpPr/>
          <p:nvPr/>
        </p:nvGrpSpPr>
        <p:grpSpPr>
          <a:xfrm>
            <a:off x="1297056" y="1996893"/>
            <a:ext cx="306629" cy="302554"/>
            <a:chOff x="-6713450" y="2397900"/>
            <a:chExt cx="295375" cy="291450"/>
          </a:xfrm>
        </p:grpSpPr>
        <p:sp>
          <p:nvSpPr>
            <p:cNvPr id="8649" name="Google Shape;8649;p5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1" name="Google Shape;8651;p54"/>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2" name="Google Shape;8652;p54"/>
          <p:cNvGrpSpPr/>
          <p:nvPr/>
        </p:nvGrpSpPr>
        <p:grpSpPr>
          <a:xfrm>
            <a:off x="3241793" y="1630911"/>
            <a:ext cx="304189" cy="302347"/>
            <a:chOff x="-4932650" y="2046625"/>
            <a:chExt cx="293025" cy="291250"/>
          </a:xfrm>
        </p:grpSpPr>
        <p:sp>
          <p:nvSpPr>
            <p:cNvPr id="8653" name="Google Shape;8653;p5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5" name="Google Shape;8655;p54"/>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6" name="Google Shape;8656;p54"/>
          <p:cNvGrpSpPr/>
          <p:nvPr/>
        </p:nvGrpSpPr>
        <p:grpSpPr>
          <a:xfrm>
            <a:off x="3250372" y="2371167"/>
            <a:ext cx="304189" cy="302554"/>
            <a:chOff x="-4931075" y="2765725"/>
            <a:chExt cx="293025" cy="291450"/>
          </a:xfrm>
        </p:grpSpPr>
        <p:sp>
          <p:nvSpPr>
            <p:cNvPr id="8657" name="Google Shape;8657;p5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4"/>
          <p:cNvGrpSpPr/>
          <p:nvPr/>
        </p:nvGrpSpPr>
        <p:grpSpPr>
          <a:xfrm>
            <a:off x="5195689" y="1648805"/>
            <a:ext cx="302554" cy="266558"/>
            <a:chOff x="-3137650" y="2067900"/>
            <a:chExt cx="291450" cy="256775"/>
          </a:xfrm>
        </p:grpSpPr>
        <p:sp>
          <p:nvSpPr>
            <p:cNvPr id="8660" name="Google Shape;8660;p5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54"/>
          <p:cNvGrpSpPr/>
          <p:nvPr/>
        </p:nvGrpSpPr>
        <p:grpSpPr>
          <a:xfrm>
            <a:off x="5195689" y="1996543"/>
            <a:ext cx="302554" cy="303255"/>
            <a:chOff x="-3137650" y="2408950"/>
            <a:chExt cx="291450" cy="292125"/>
          </a:xfrm>
        </p:grpSpPr>
        <p:sp>
          <p:nvSpPr>
            <p:cNvPr id="8664" name="Google Shape;8664;p5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54"/>
          <p:cNvGrpSpPr/>
          <p:nvPr/>
        </p:nvGrpSpPr>
        <p:grpSpPr>
          <a:xfrm>
            <a:off x="5204268" y="2388750"/>
            <a:ext cx="302554" cy="267389"/>
            <a:chOff x="-3137650" y="2787000"/>
            <a:chExt cx="291450" cy="257575"/>
          </a:xfrm>
        </p:grpSpPr>
        <p:sp>
          <p:nvSpPr>
            <p:cNvPr id="8670" name="Google Shape;8670;p5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8" name="Google Shape;8678;p54"/>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4"/>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4"/>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1" name="Google Shape;8681;p54"/>
          <p:cNvGrpSpPr/>
          <p:nvPr/>
        </p:nvGrpSpPr>
        <p:grpSpPr>
          <a:xfrm>
            <a:off x="1694212" y="2370764"/>
            <a:ext cx="303359" cy="303359"/>
            <a:chOff x="-6354300" y="2757075"/>
            <a:chExt cx="292225" cy="292225"/>
          </a:xfrm>
        </p:grpSpPr>
        <p:sp>
          <p:nvSpPr>
            <p:cNvPr id="8682" name="Google Shape;8682;p5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54"/>
          <p:cNvGrpSpPr/>
          <p:nvPr/>
        </p:nvGrpSpPr>
        <p:grpSpPr>
          <a:xfrm>
            <a:off x="3631214" y="1629587"/>
            <a:ext cx="304994" cy="304994"/>
            <a:chOff x="-4573475" y="2045850"/>
            <a:chExt cx="293800" cy="293800"/>
          </a:xfrm>
        </p:grpSpPr>
        <p:sp>
          <p:nvSpPr>
            <p:cNvPr id="8687" name="Google Shape;8687;p5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54"/>
          <p:cNvGrpSpPr/>
          <p:nvPr/>
        </p:nvGrpSpPr>
        <p:grpSpPr>
          <a:xfrm>
            <a:off x="3630799" y="1995660"/>
            <a:ext cx="305824" cy="305020"/>
            <a:chOff x="-4570325" y="2405775"/>
            <a:chExt cx="294600" cy="293825"/>
          </a:xfrm>
        </p:grpSpPr>
        <p:sp>
          <p:nvSpPr>
            <p:cNvPr id="8690" name="Google Shape;8690;p5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54"/>
          <p:cNvGrpSpPr/>
          <p:nvPr/>
        </p:nvGrpSpPr>
        <p:grpSpPr>
          <a:xfrm>
            <a:off x="3640195" y="2370362"/>
            <a:ext cx="304189" cy="304163"/>
            <a:chOff x="-4572700" y="2764950"/>
            <a:chExt cx="293025" cy="293000"/>
          </a:xfrm>
        </p:grpSpPr>
        <p:sp>
          <p:nvSpPr>
            <p:cNvPr id="8693" name="Google Shape;8693;p5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54"/>
          <p:cNvGrpSpPr/>
          <p:nvPr/>
        </p:nvGrpSpPr>
        <p:grpSpPr>
          <a:xfrm>
            <a:off x="5587584" y="1630794"/>
            <a:ext cx="298272" cy="302580"/>
            <a:chOff x="-2777700" y="2049775"/>
            <a:chExt cx="287325" cy="291475"/>
          </a:xfrm>
        </p:grpSpPr>
        <p:sp>
          <p:nvSpPr>
            <p:cNvPr id="8699" name="Google Shape;8699;p5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54"/>
          <p:cNvGrpSpPr/>
          <p:nvPr/>
        </p:nvGrpSpPr>
        <p:grpSpPr>
          <a:xfrm>
            <a:off x="5585051" y="1996906"/>
            <a:ext cx="303359" cy="302528"/>
            <a:chOff x="-2571737" y="2403625"/>
            <a:chExt cx="292225" cy="291425"/>
          </a:xfrm>
        </p:grpSpPr>
        <p:sp>
          <p:nvSpPr>
            <p:cNvPr id="8703" name="Google Shape;8703;p5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4"/>
          <p:cNvGrpSpPr/>
          <p:nvPr/>
        </p:nvGrpSpPr>
        <p:grpSpPr>
          <a:xfrm>
            <a:off x="5593630" y="2371582"/>
            <a:ext cx="303359" cy="301724"/>
            <a:chOff x="-2571737" y="2764550"/>
            <a:chExt cx="292225" cy="290650"/>
          </a:xfrm>
        </p:grpSpPr>
        <p:sp>
          <p:nvSpPr>
            <p:cNvPr id="8711" name="Google Shape;8711;p5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54"/>
          <p:cNvGrpSpPr/>
          <p:nvPr/>
        </p:nvGrpSpPr>
        <p:grpSpPr>
          <a:xfrm>
            <a:off x="7145411" y="1995788"/>
            <a:ext cx="303359" cy="304760"/>
            <a:chOff x="-1333975" y="2365850"/>
            <a:chExt cx="292225" cy="293575"/>
          </a:xfrm>
        </p:grpSpPr>
        <p:sp>
          <p:nvSpPr>
            <p:cNvPr id="8715" name="Google Shape;8715;p5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54"/>
          <p:cNvGrpSpPr/>
          <p:nvPr/>
        </p:nvGrpSpPr>
        <p:grpSpPr>
          <a:xfrm>
            <a:off x="2093040" y="2370764"/>
            <a:ext cx="286178" cy="303359"/>
            <a:chOff x="-5995925" y="2757850"/>
            <a:chExt cx="275675" cy="292225"/>
          </a:xfrm>
        </p:grpSpPr>
        <p:sp>
          <p:nvSpPr>
            <p:cNvPr id="8724" name="Google Shape;8724;p5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54"/>
          <p:cNvGrpSpPr/>
          <p:nvPr/>
        </p:nvGrpSpPr>
        <p:grpSpPr>
          <a:xfrm>
            <a:off x="4020181" y="1631209"/>
            <a:ext cx="303385" cy="301750"/>
            <a:chOff x="-4211975" y="2046625"/>
            <a:chExt cx="292250" cy="290675"/>
          </a:xfrm>
        </p:grpSpPr>
        <p:sp>
          <p:nvSpPr>
            <p:cNvPr id="8734" name="Google Shape;8734;p5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54"/>
          <p:cNvGrpSpPr/>
          <p:nvPr/>
        </p:nvGrpSpPr>
        <p:grpSpPr>
          <a:xfrm>
            <a:off x="4056164" y="1995660"/>
            <a:ext cx="231418" cy="305020"/>
            <a:chOff x="-4178875" y="2405775"/>
            <a:chExt cx="222925" cy="293825"/>
          </a:xfrm>
        </p:grpSpPr>
        <p:sp>
          <p:nvSpPr>
            <p:cNvPr id="8737" name="Google Shape;8737;p5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4"/>
          <p:cNvGrpSpPr/>
          <p:nvPr/>
        </p:nvGrpSpPr>
        <p:grpSpPr>
          <a:xfrm>
            <a:off x="4029175" y="2380173"/>
            <a:ext cx="302554" cy="284543"/>
            <a:chOff x="-4211975" y="2783850"/>
            <a:chExt cx="291450" cy="274100"/>
          </a:xfrm>
        </p:grpSpPr>
        <p:sp>
          <p:nvSpPr>
            <p:cNvPr id="8741" name="Google Shape;8741;p5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4" name="Google Shape;8744;p54"/>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5" name="Google Shape;8745;p54"/>
          <p:cNvGrpSpPr/>
          <p:nvPr/>
        </p:nvGrpSpPr>
        <p:grpSpPr>
          <a:xfrm>
            <a:off x="5974033" y="1996893"/>
            <a:ext cx="302554" cy="302554"/>
            <a:chOff x="-2419325" y="2408150"/>
            <a:chExt cx="291450" cy="291450"/>
          </a:xfrm>
        </p:grpSpPr>
        <p:sp>
          <p:nvSpPr>
            <p:cNvPr id="8746" name="Google Shape;8746;p5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3" name="Google Shape;8753;p54"/>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4" name="Google Shape;8754;p54"/>
          <p:cNvGrpSpPr/>
          <p:nvPr/>
        </p:nvGrpSpPr>
        <p:grpSpPr>
          <a:xfrm>
            <a:off x="7154392" y="2370765"/>
            <a:ext cx="302554" cy="303359"/>
            <a:chOff x="-1333200" y="2770450"/>
            <a:chExt cx="291450" cy="292225"/>
          </a:xfrm>
        </p:grpSpPr>
        <p:sp>
          <p:nvSpPr>
            <p:cNvPr id="8755" name="Google Shape;8755;p5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54"/>
          <p:cNvGrpSpPr/>
          <p:nvPr/>
        </p:nvGrpSpPr>
        <p:grpSpPr>
          <a:xfrm>
            <a:off x="2463949" y="1630806"/>
            <a:ext cx="304189" cy="302554"/>
            <a:chOff x="-5635200" y="2037975"/>
            <a:chExt cx="293025" cy="291450"/>
          </a:xfrm>
        </p:grpSpPr>
        <p:sp>
          <p:nvSpPr>
            <p:cNvPr id="8758" name="Google Shape;8758;p5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4"/>
          <p:cNvGrpSpPr/>
          <p:nvPr/>
        </p:nvGrpSpPr>
        <p:grpSpPr>
          <a:xfrm>
            <a:off x="2462716" y="1996893"/>
            <a:ext cx="306655" cy="302554"/>
            <a:chOff x="-5637575" y="2397900"/>
            <a:chExt cx="295400" cy="291450"/>
          </a:xfrm>
        </p:grpSpPr>
        <p:sp>
          <p:nvSpPr>
            <p:cNvPr id="8761" name="Google Shape;8761;p5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4"/>
          <p:cNvGrpSpPr/>
          <p:nvPr/>
        </p:nvGrpSpPr>
        <p:grpSpPr>
          <a:xfrm>
            <a:off x="2472540" y="2370764"/>
            <a:ext cx="304163" cy="303359"/>
            <a:chOff x="-5635975" y="2757075"/>
            <a:chExt cx="293000" cy="292225"/>
          </a:xfrm>
        </p:grpSpPr>
        <p:sp>
          <p:nvSpPr>
            <p:cNvPr id="8766" name="Google Shape;8766;p5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4"/>
          <p:cNvGrpSpPr/>
          <p:nvPr/>
        </p:nvGrpSpPr>
        <p:grpSpPr>
          <a:xfrm>
            <a:off x="4402304" y="1630807"/>
            <a:ext cx="304189" cy="302554"/>
            <a:chOff x="-3854375" y="2046625"/>
            <a:chExt cx="293025" cy="291450"/>
          </a:xfrm>
        </p:grpSpPr>
        <p:sp>
          <p:nvSpPr>
            <p:cNvPr id="8769" name="Google Shape;8769;p5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54"/>
          <p:cNvGrpSpPr/>
          <p:nvPr/>
        </p:nvGrpSpPr>
        <p:grpSpPr>
          <a:xfrm>
            <a:off x="4401486" y="1995673"/>
            <a:ext cx="305824" cy="304994"/>
            <a:chOff x="-3854375" y="2405000"/>
            <a:chExt cx="294600" cy="293800"/>
          </a:xfrm>
        </p:grpSpPr>
        <p:sp>
          <p:nvSpPr>
            <p:cNvPr id="8772" name="Google Shape;8772;p5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54"/>
          <p:cNvGrpSpPr/>
          <p:nvPr/>
        </p:nvGrpSpPr>
        <p:grpSpPr>
          <a:xfrm>
            <a:off x="4411700" y="2370362"/>
            <a:ext cx="302554" cy="304163"/>
            <a:chOff x="-3852025" y="2764950"/>
            <a:chExt cx="291450" cy="293000"/>
          </a:xfrm>
        </p:grpSpPr>
        <p:sp>
          <p:nvSpPr>
            <p:cNvPr id="8775" name="Google Shape;8775;p5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7" name="Google Shape;8777;p54"/>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4"/>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9" name="Google Shape;8779;p54"/>
          <p:cNvGrpSpPr/>
          <p:nvPr/>
        </p:nvGrpSpPr>
        <p:grpSpPr>
          <a:xfrm>
            <a:off x="6375254" y="2370765"/>
            <a:ext cx="302554" cy="303359"/>
            <a:chOff x="-2060175" y="2768875"/>
            <a:chExt cx="291450" cy="292225"/>
          </a:xfrm>
        </p:grpSpPr>
        <p:sp>
          <p:nvSpPr>
            <p:cNvPr id="8780" name="Google Shape;8780;p5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4"/>
          <p:cNvGrpSpPr/>
          <p:nvPr/>
        </p:nvGrpSpPr>
        <p:grpSpPr>
          <a:xfrm>
            <a:off x="7545660" y="1630808"/>
            <a:ext cx="303359" cy="302554"/>
            <a:chOff x="-937025" y="2064750"/>
            <a:chExt cx="292225" cy="291450"/>
          </a:xfrm>
        </p:grpSpPr>
        <p:sp>
          <p:nvSpPr>
            <p:cNvPr id="8783" name="Google Shape;8783;p5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54"/>
          <p:cNvGrpSpPr/>
          <p:nvPr/>
        </p:nvGrpSpPr>
        <p:grpSpPr>
          <a:xfrm>
            <a:off x="2858189" y="1630404"/>
            <a:ext cx="303385" cy="303359"/>
            <a:chOff x="-5276050" y="2037975"/>
            <a:chExt cx="292250" cy="292225"/>
          </a:xfrm>
        </p:grpSpPr>
        <p:sp>
          <p:nvSpPr>
            <p:cNvPr id="8787" name="Google Shape;8787;p5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0" name="Google Shape;8790;p54"/>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4"/>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4"/>
          <p:cNvGrpSpPr/>
          <p:nvPr/>
        </p:nvGrpSpPr>
        <p:grpSpPr>
          <a:xfrm>
            <a:off x="4841790" y="1630807"/>
            <a:ext cx="233053" cy="302554"/>
            <a:chOff x="-3462150" y="2046625"/>
            <a:chExt cx="224500" cy="291450"/>
          </a:xfrm>
        </p:grpSpPr>
        <p:sp>
          <p:nvSpPr>
            <p:cNvPr id="8793" name="Google Shape;8793;p5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4"/>
          <p:cNvGrpSpPr/>
          <p:nvPr/>
        </p:nvGrpSpPr>
        <p:grpSpPr>
          <a:xfrm>
            <a:off x="4824221" y="1996076"/>
            <a:ext cx="268193" cy="304189"/>
            <a:chOff x="-3478675" y="2405775"/>
            <a:chExt cx="258350" cy="293025"/>
          </a:xfrm>
        </p:grpSpPr>
        <p:sp>
          <p:nvSpPr>
            <p:cNvPr id="8801" name="Google Shape;8801;p5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54"/>
          <p:cNvGrpSpPr/>
          <p:nvPr/>
        </p:nvGrpSpPr>
        <p:grpSpPr>
          <a:xfrm>
            <a:off x="4869171" y="2370765"/>
            <a:ext cx="195448" cy="303359"/>
            <a:chOff x="-3443250" y="2765725"/>
            <a:chExt cx="188275" cy="292225"/>
          </a:xfrm>
        </p:grpSpPr>
        <p:sp>
          <p:nvSpPr>
            <p:cNvPr id="8806" name="Google Shape;8806;p5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54"/>
          <p:cNvGrpSpPr/>
          <p:nvPr/>
        </p:nvGrpSpPr>
        <p:grpSpPr>
          <a:xfrm>
            <a:off x="6775572" y="1629989"/>
            <a:ext cx="267389" cy="304189"/>
            <a:chOff x="-1684475" y="2049000"/>
            <a:chExt cx="257575" cy="293025"/>
          </a:xfrm>
        </p:grpSpPr>
        <p:sp>
          <p:nvSpPr>
            <p:cNvPr id="8811" name="Google Shape;8811;p5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5" name="Google Shape;8815;p54"/>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6" name="Google Shape;8816;p54"/>
          <p:cNvGrpSpPr/>
          <p:nvPr/>
        </p:nvGrpSpPr>
        <p:grpSpPr>
          <a:xfrm>
            <a:off x="6766568" y="2370765"/>
            <a:ext cx="302554" cy="303359"/>
            <a:chOff x="-1700225" y="2768875"/>
            <a:chExt cx="291450" cy="292225"/>
          </a:xfrm>
        </p:grpSpPr>
        <p:sp>
          <p:nvSpPr>
            <p:cNvPr id="8817" name="Google Shape;8817;p5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54"/>
          <p:cNvGrpSpPr/>
          <p:nvPr/>
        </p:nvGrpSpPr>
        <p:grpSpPr>
          <a:xfrm>
            <a:off x="7563645" y="1996076"/>
            <a:ext cx="267389" cy="304189"/>
            <a:chOff x="-919700" y="2420750"/>
            <a:chExt cx="257575" cy="293025"/>
          </a:xfrm>
        </p:grpSpPr>
        <p:sp>
          <p:nvSpPr>
            <p:cNvPr id="8824" name="Google Shape;8824;p5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54"/>
          <p:cNvGrpSpPr/>
          <p:nvPr/>
        </p:nvGrpSpPr>
        <p:grpSpPr>
          <a:xfrm>
            <a:off x="1292857" y="3269120"/>
            <a:ext cx="318904" cy="302528"/>
            <a:chOff x="-6696925" y="3272575"/>
            <a:chExt cx="307200" cy="291425"/>
          </a:xfrm>
        </p:grpSpPr>
        <p:sp>
          <p:nvSpPr>
            <p:cNvPr id="8828" name="Google Shape;8828;p5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54"/>
          <p:cNvGrpSpPr/>
          <p:nvPr/>
        </p:nvGrpSpPr>
        <p:grpSpPr>
          <a:xfrm>
            <a:off x="1292844" y="3640695"/>
            <a:ext cx="318930" cy="303359"/>
            <a:chOff x="-6690625" y="3631325"/>
            <a:chExt cx="307225" cy="292225"/>
          </a:xfrm>
        </p:grpSpPr>
        <p:sp>
          <p:nvSpPr>
            <p:cNvPr id="8831" name="Google Shape;8831;p5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4"/>
          <p:cNvGrpSpPr/>
          <p:nvPr/>
        </p:nvGrpSpPr>
        <p:grpSpPr>
          <a:xfrm>
            <a:off x="1308793" y="4038903"/>
            <a:ext cx="304189" cy="302347"/>
            <a:chOff x="-6689825" y="3992050"/>
            <a:chExt cx="293025" cy="291250"/>
          </a:xfrm>
        </p:grpSpPr>
        <p:sp>
          <p:nvSpPr>
            <p:cNvPr id="8837" name="Google Shape;8837;p5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9" name="Google Shape;8849;p54"/>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0" name="Google Shape;8850;p54"/>
          <p:cNvGrpSpPr/>
          <p:nvPr/>
        </p:nvGrpSpPr>
        <p:grpSpPr>
          <a:xfrm>
            <a:off x="3243334" y="3641096"/>
            <a:ext cx="304994" cy="302554"/>
            <a:chOff x="-4837325" y="3612425"/>
            <a:chExt cx="293800" cy="291450"/>
          </a:xfrm>
        </p:grpSpPr>
        <p:sp>
          <p:nvSpPr>
            <p:cNvPr id="8851" name="Google Shape;8851;p5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54"/>
          <p:cNvGrpSpPr/>
          <p:nvPr/>
        </p:nvGrpSpPr>
        <p:grpSpPr>
          <a:xfrm>
            <a:off x="3252729" y="4038799"/>
            <a:ext cx="303359" cy="302554"/>
            <a:chOff x="-4837325" y="3971575"/>
            <a:chExt cx="292225" cy="291450"/>
          </a:xfrm>
        </p:grpSpPr>
        <p:sp>
          <p:nvSpPr>
            <p:cNvPr id="8855" name="Google Shape;8855;p5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4"/>
          <p:cNvGrpSpPr/>
          <p:nvPr/>
        </p:nvGrpSpPr>
        <p:grpSpPr>
          <a:xfrm>
            <a:off x="5193545" y="3287103"/>
            <a:ext cx="310729" cy="266558"/>
            <a:chOff x="-3037625" y="3254850"/>
            <a:chExt cx="299325" cy="256775"/>
          </a:xfrm>
        </p:grpSpPr>
        <p:sp>
          <p:nvSpPr>
            <p:cNvPr id="8862" name="Google Shape;8862;p5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54"/>
          <p:cNvGrpSpPr/>
          <p:nvPr/>
        </p:nvGrpSpPr>
        <p:grpSpPr>
          <a:xfrm>
            <a:off x="5196400" y="3640680"/>
            <a:ext cx="305020" cy="303385"/>
            <a:chOff x="-3031325" y="3597450"/>
            <a:chExt cx="293825" cy="292250"/>
          </a:xfrm>
        </p:grpSpPr>
        <p:sp>
          <p:nvSpPr>
            <p:cNvPr id="8867" name="Google Shape;8867;p5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54"/>
          <p:cNvGrpSpPr/>
          <p:nvPr/>
        </p:nvGrpSpPr>
        <p:grpSpPr>
          <a:xfrm>
            <a:off x="5205393" y="4056380"/>
            <a:ext cx="304189" cy="267389"/>
            <a:chOff x="-3030525" y="3973150"/>
            <a:chExt cx="293025" cy="257575"/>
          </a:xfrm>
        </p:grpSpPr>
        <p:sp>
          <p:nvSpPr>
            <p:cNvPr id="8872" name="Google Shape;8872;p5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54"/>
          <p:cNvGrpSpPr/>
          <p:nvPr/>
        </p:nvGrpSpPr>
        <p:grpSpPr>
          <a:xfrm>
            <a:off x="7146940" y="3313250"/>
            <a:ext cx="304189" cy="214264"/>
            <a:chOff x="-1199300" y="3279250"/>
            <a:chExt cx="293025" cy="206400"/>
          </a:xfrm>
        </p:grpSpPr>
        <p:sp>
          <p:nvSpPr>
            <p:cNvPr id="8875" name="Google Shape;8875;p5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54"/>
          <p:cNvGrpSpPr/>
          <p:nvPr/>
        </p:nvGrpSpPr>
        <p:grpSpPr>
          <a:xfrm>
            <a:off x="1678982" y="3268783"/>
            <a:ext cx="320539" cy="303203"/>
            <a:chOff x="-6338550" y="3272950"/>
            <a:chExt cx="308775" cy="292075"/>
          </a:xfrm>
        </p:grpSpPr>
        <p:sp>
          <p:nvSpPr>
            <p:cNvPr id="8880" name="Google Shape;8880;p5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54"/>
          <p:cNvGrpSpPr/>
          <p:nvPr/>
        </p:nvGrpSpPr>
        <p:grpSpPr>
          <a:xfrm>
            <a:off x="1687157" y="3641097"/>
            <a:ext cx="304189" cy="302554"/>
            <a:chOff x="-6329100" y="3632100"/>
            <a:chExt cx="293025" cy="291450"/>
          </a:xfrm>
        </p:grpSpPr>
        <p:sp>
          <p:nvSpPr>
            <p:cNvPr id="8884" name="Google Shape;8884;p5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4"/>
          <p:cNvGrpSpPr/>
          <p:nvPr/>
        </p:nvGrpSpPr>
        <p:grpSpPr>
          <a:xfrm>
            <a:off x="1696566" y="4038800"/>
            <a:ext cx="302528" cy="302554"/>
            <a:chOff x="-6329875" y="3992050"/>
            <a:chExt cx="291425" cy="291450"/>
          </a:xfrm>
        </p:grpSpPr>
        <p:sp>
          <p:nvSpPr>
            <p:cNvPr id="8888" name="Google Shape;8888;p5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54"/>
          <p:cNvGrpSpPr/>
          <p:nvPr/>
        </p:nvGrpSpPr>
        <p:grpSpPr>
          <a:xfrm>
            <a:off x="3633144" y="3267886"/>
            <a:ext cx="305020" cy="304994"/>
            <a:chOff x="-4478975" y="3251700"/>
            <a:chExt cx="293825" cy="293800"/>
          </a:xfrm>
        </p:grpSpPr>
        <p:sp>
          <p:nvSpPr>
            <p:cNvPr id="8893" name="Google Shape;8893;p5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54"/>
          <p:cNvGrpSpPr/>
          <p:nvPr/>
        </p:nvGrpSpPr>
        <p:grpSpPr>
          <a:xfrm>
            <a:off x="3633144" y="3641096"/>
            <a:ext cx="305020" cy="302554"/>
            <a:chOff x="-4475825" y="3612425"/>
            <a:chExt cx="293825" cy="291450"/>
          </a:xfrm>
        </p:grpSpPr>
        <p:sp>
          <p:nvSpPr>
            <p:cNvPr id="8897" name="Google Shape;8897;p5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54"/>
          <p:cNvGrpSpPr/>
          <p:nvPr/>
        </p:nvGrpSpPr>
        <p:grpSpPr>
          <a:xfrm>
            <a:off x="3639685" y="4038811"/>
            <a:ext cx="309094" cy="302528"/>
            <a:chOff x="-4480550" y="3970800"/>
            <a:chExt cx="297750" cy="291425"/>
          </a:xfrm>
        </p:grpSpPr>
        <p:sp>
          <p:nvSpPr>
            <p:cNvPr id="8901" name="Google Shape;8901;p5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54"/>
          <p:cNvGrpSpPr/>
          <p:nvPr/>
        </p:nvGrpSpPr>
        <p:grpSpPr>
          <a:xfrm>
            <a:off x="5589021" y="3269105"/>
            <a:ext cx="299284" cy="302554"/>
            <a:chOff x="-2668225" y="3239075"/>
            <a:chExt cx="288300" cy="291450"/>
          </a:xfrm>
        </p:grpSpPr>
        <p:sp>
          <p:nvSpPr>
            <p:cNvPr id="8904" name="Google Shape;8904;p5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54"/>
          <p:cNvGrpSpPr/>
          <p:nvPr/>
        </p:nvGrpSpPr>
        <p:grpSpPr>
          <a:xfrm>
            <a:off x="5586970" y="3641095"/>
            <a:ext cx="303385" cy="302554"/>
            <a:chOff x="-2671375" y="3597450"/>
            <a:chExt cx="292250" cy="291450"/>
          </a:xfrm>
        </p:grpSpPr>
        <p:sp>
          <p:nvSpPr>
            <p:cNvPr id="8910" name="Google Shape;8910;p5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4"/>
          <p:cNvGrpSpPr/>
          <p:nvPr/>
        </p:nvGrpSpPr>
        <p:grpSpPr>
          <a:xfrm>
            <a:off x="5594744" y="4037980"/>
            <a:ext cx="304994" cy="304189"/>
            <a:chOff x="-2670575" y="3956600"/>
            <a:chExt cx="293800" cy="293025"/>
          </a:xfrm>
        </p:grpSpPr>
        <p:sp>
          <p:nvSpPr>
            <p:cNvPr id="8913" name="Google Shape;8913;p5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54"/>
          <p:cNvGrpSpPr/>
          <p:nvPr/>
        </p:nvGrpSpPr>
        <p:grpSpPr>
          <a:xfrm>
            <a:off x="7145306" y="3641562"/>
            <a:ext cx="307459" cy="301620"/>
            <a:chOff x="-1183550" y="3586525"/>
            <a:chExt cx="296175" cy="290550"/>
          </a:xfrm>
        </p:grpSpPr>
        <p:sp>
          <p:nvSpPr>
            <p:cNvPr id="8918" name="Google Shape;8918;p5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54"/>
          <p:cNvGrpSpPr/>
          <p:nvPr/>
        </p:nvGrpSpPr>
        <p:grpSpPr>
          <a:xfrm>
            <a:off x="2077310" y="3269523"/>
            <a:ext cx="303385" cy="301724"/>
            <a:chOff x="-5971525" y="3273750"/>
            <a:chExt cx="292250" cy="290650"/>
          </a:xfrm>
        </p:grpSpPr>
        <p:sp>
          <p:nvSpPr>
            <p:cNvPr id="8928" name="Google Shape;8928;p5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54"/>
          <p:cNvGrpSpPr/>
          <p:nvPr/>
        </p:nvGrpSpPr>
        <p:grpSpPr>
          <a:xfrm>
            <a:off x="2073223" y="3640111"/>
            <a:ext cx="311560" cy="304527"/>
            <a:chOff x="-5974675" y="3632100"/>
            <a:chExt cx="300125" cy="293350"/>
          </a:xfrm>
        </p:grpSpPr>
        <p:sp>
          <p:nvSpPr>
            <p:cNvPr id="8931" name="Google Shape;8931;p5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54"/>
          <p:cNvGrpSpPr/>
          <p:nvPr/>
        </p:nvGrpSpPr>
        <p:grpSpPr>
          <a:xfrm>
            <a:off x="2094881" y="4037982"/>
            <a:ext cx="285400" cy="304189"/>
            <a:chOff x="-5971525" y="3990475"/>
            <a:chExt cx="274925" cy="293025"/>
          </a:xfrm>
        </p:grpSpPr>
        <p:sp>
          <p:nvSpPr>
            <p:cNvPr id="8935" name="Google Shape;8935;p5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54"/>
          <p:cNvGrpSpPr/>
          <p:nvPr/>
        </p:nvGrpSpPr>
        <p:grpSpPr>
          <a:xfrm>
            <a:off x="4022136" y="3269521"/>
            <a:ext cx="303359" cy="301724"/>
            <a:chOff x="-4118225" y="3253275"/>
            <a:chExt cx="292225" cy="290650"/>
          </a:xfrm>
        </p:grpSpPr>
        <p:sp>
          <p:nvSpPr>
            <p:cNvPr id="8940" name="Google Shape;8940;p5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54"/>
          <p:cNvGrpSpPr/>
          <p:nvPr/>
        </p:nvGrpSpPr>
        <p:grpSpPr>
          <a:xfrm>
            <a:off x="4058509" y="3640902"/>
            <a:ext cx="230614" cy="302944"/>
            <a:chOff x="-4082800" y="3612425"/>
            <a:chExt cx="222150" cy="291825"/>
          </a:xfrm>
        </p:grpSpPr>
        <p:sp>
          <p:nvSpPr>
            <p:cNvPr id="8943" name="Google Shape;8943;p5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54"/>
          <p:cNvGrpSpPr/>
          <p:nvPr/>
        </p:nvGrpSpPr>
        <p:grpSpPr>
          <a:xfrm>
            <a:off x="4030715" y="4048207"/>
            <a:ext cx="303359" cy="283739"/>
            <a:chOff x="-4118225" y="3990475"/>
            <a:chExt cx="292225" cy="273325"/>
          </a:xfrm>
        </p:grpSpPr>
        <p:sp>
          <p:nvSpPr>
            <p:cNvPr id="8947" name="Google Shape;8947;p5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54"/>
          <p:cNvGrpSpPr/>
          <p:nvPr/>
        </p:nvGrpSpPr>
        <p:grpSpPr>
          <a:xfrm>
            <a:off x="5984968" y="3268288"/>
            <a:ext cx="284569" cy="304189"/>
            <a:chOff x="-2312225" y="3238300"/>
            <a:chExt cx="274125" cy="293025"/>
          </a:xfrm>
        </p:grpSpPr>
        <p:sp>
          <p:nvSpPr>
            <p:cNvPr id="8952" name="Google Shape;8952;p5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54"/>
          <p:cNvGrpSpPr/>
          <p:nvPr/>
        </p:nvGrpSpPr>
        <p:grpSpPr>
          <a:xfrm>
            <a:off x="5975561" y="3603891"/>
            <a:ext cx="303385" cy="376960"/>
            <a:chOff x="-2310650" y="3525775"/>
            <a:chExt cx="292250" cy="363125"/>
          </a:xfrm>
        </p:grpSpPr>
        <p:sp>
          <p:nvSpPr>
            <p:cNvPr id="8955" name="Google Shape;8955;p5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54"/>
          <p:cNvGrpSpPr/>
          <p:nvPr/>
        </p:nvGrpSpPr>
        <p:grpSpPr>
          <a:xfrm>
            <a:off x="5983322" y="4038798"/>
            <a:ext cx="305020" cy="302554"/>
            <a:chOff x="-2310650" y="3958175"/>
            <a:chExt cx="293825" cy="291450"/>
          </a:xfrm>
        </p:grpSpPr>
        <p:sp>
          <p:nvSpPr>
            <p:cNvPr id="8960" name="Google Shape;8960;p5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4"/>
          <p:cNvGrpSpPr/>
          <p:nvPr/>
        </p:nvGrpSpPr>
        <p:grpSpPr>
          <a:xfrm>
            <a:off x="7154715" y="4038798"/>
            <a:ext cx="305798" cy="302554"/>
            <a:chOff x="-1182750" y="3962900"/>
            <a:chExt cx="294575" cy="291450"/>
          </a:xfrm>
        </p:grpSpPr>
        <p:sp>
          <p:nvSpPr>
            <p:cNvPr id="8963" name="Google Shape;8963;p5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54"/>
          <p:cNvGrpSpPr/>
          <p:nvPr/>
        </p:nvGrpSpPr>
        <p:grpSpPr>
          <a:xfrm>
            <a:off x="2465070" y="3269107"/>
            <a:ext cx="305824" cy="302554"/>
            <a:chOff x="-5611575" y="3272950"/>
            <a:chExt cx="294600" cy="291450"/>
          </a:xfrm>
        </p:grpSpPr>
        <p:sp>
          <p:nvSpPr>
            <p:cNvPr id="8971" name="Google Shape;8971;p5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54"/>
          <p:cNvGrpSpPr/>
          <p:nvPr/>
        </p:nvGrpSpPr>
        <p:grpSpPr>
          <a:xfrm>
            <a:off x="2465070" y="3641513"/>
            <a:ext cx="305824" cy="301724"/>
            <a:chOff x="-5613150" y="3632900"/>
            <a:chExt cx="294600" cy="290650"/>
          </a:xfrm>
        </p:grpSpPr>
        <p:sp>
          <p:nvSpPr>
            <p:cNvPr id="8977" name="Google Shape;8977;p5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54"/>
          <p:cNvGrpSpPr/>
          <p:nvPr/>
        </p:nvGrpSpPr>
        <p:grpSpPr>
          <a:xfrm>
            <a:off x="2473648" y="4038397"/>
            <a:ext cx="305824" cy="303359"/>
            <a:chOff x="-5613150" y="3991275"/>
            <a:chExt cx="294600" cy="292225"/>
          </a:xfrm>
        </p:grpSpPr>
        <p:sp>
          <p:nvSpPr>
            <p:cNvPr id="8980" name="Google Shape;8980;p5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54"/>
          <p:cNvGrpSpPr/>
          <p:nvPr/>
        </p:nvGrpSpPr>
        <p:grpSpPr>
          <a:xfrm>
            <a:off x="4399665" y="3269262"/>
            <a:ext cx="313350" cy="302243"/>
            <a:chOff x="-3768700" y="3253275"/>
            <a:chExt cx="301850" cy="291150"/>
          </a:xfrm>
        </p:grpSpPr>
        <p:sp>
          <p:nvSpPr>
            <p:cNvPr id="8990" name="Google Shape;8990;p5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54"/>
          <p:cNvGrpSpPr/>
          <p:nvPr/>
        </p:nvGrpSpPr>
        <p:grpSpPr>
          <a:xfrm>
            <a:off x="4402609" y="3649674"/>
            <a:ext cx="307459" cy="285400"/>
            <a:chOff x="-3808700" y="3628950"/>
            <a:chExt cx="296175" cy="274925"/>
          </a:xfrm>
        </p:grpSpPr>
        <p:sp>
          <p:nvSpPr>
            <p:cNvPr id="8994" name="Google Shape;8994;p5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4"/>
          <p:cNvGrpSpPr/>
          <p:nvPr/>
        </p:nvGrpSpPr>
        <p:grpSpPr>
          <a:xfrm>
            <a:off x="4449623" y="4038500"/>
            <a:ext cx="302399" cy="303151"/>
            <a:chOff x="-3771675" y="3971775"/>
            <a:chExt cx="291300" cy="292025"/>
          </a:xfrm>
        </p:grpSpPr>
        <p:sp>
          <p:nvSpPr>
            <p:cNvPr id="8998" name="Google Shape;8998;p5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54"/>
          <p:cNvGrpSpPr/>
          <p:nvPr/>
        </p:nvGrpSpPr>
        <p:grpSpPr>
          <a:xfrm>
            <a:off x="6368398" y="3304751"/>
            <a:ext cx="302995" cy="231263"/>
            <a:chOff x="-1951475" y="3273100"/>
            <a:chExt cx="291875" cy="222775"/>
          </a:xfrm>
        </p:grpSpPr>
        <p:sp>
          <p:nvSpPr>
            <p:cNvPr id="9004" name="Google Shape;9004;p5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54"/>
          <p:cNvGrpSpPr/>
          <p:nvPr/>
        </p:nvGrpSpPr>
        <p:grpSpPr>
          <a:xfrm>
            <a:off x="6366582" y="3641095"/>
            <a:ext cx="306629" cy="302554"/>
            <a:chOff x="-1951475" y="3597450"/>
            <a:chExt cx="295375" cy="291450"/>
          </a:xfrm>
        </p:grpSpPr>
        <p:sp>
          <p:nvSpPr>
            <p:cNvPr id="9008" name="Google Shape;9008;p5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54"/>
          <p:cNvGrpSpPr/>
          <p:nvPr/>
        </p:nvGrpSpPr>
        <p:grpSpPr>
          <a:xfrm>
            <a:off x="6368205" y="4038798"/>
            <a:ext cx="320539" cy="302554"/>
            <a:chOff x="-1960150" y="3956600"/>
            <a:chExt cx="308775" cy="291450"/>
          </a:xfrm>
        </p:grpSpPr>
        <p:sp>
          <p:nvSpPr>
            <p:cNvPr id="9013" name="Google Shape;9013;p5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54"/>
          <p:cNvGrpSpPr/>
          <p:nvPr/>
        </p:nvGrpSpPr>
        <p:grpSpPr>
          <a:xfrm>
            <a:off x="7547604" y="3268702"/>
            <a:ext cx="303359" cy="303359"/>
            <a:chOff x="-804700" y="3226500"/>
            <a:chExt cx="292225" cy="292225"/>
          </a:xfrm>
        </p:grpSpPr>
        <p:sp>
          <p:nvSpPr>
            <p:cNvPr id="9016" name="Google Shape;9016;p5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54"/>
          <p:cNvGrpSpPr/>
          <p:nvPr/>
        </p:nvGrpSpPr>
        <p:grpSpPr>
          <a:xfrm>
            <a:off x="2860141" y="3268692"/>
            <a:ext cx="303359" cy="303385"/>
            <a:chOff x="-5251625" y="3272950"/>
            <a:chExt cx="292225" cy="292250"/>
          </a:xfrm>
        </p:grpSpPr>
        <p:sp>
          <p:nvSpPr>
            <p:cNvPr id="9024" name="Google Shape;9024;p5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54"/>
          <p:cNvGrpSpPr/>
          <p:nvPr/>
        </p:nvGrpSpPr>
        <p:grpSpPr>
          <a:xfrm>
            <a:off x="2857689" y="3640488"/>
            <a:ext cx="308264" cy="303774"/>
            <a:chOff x="-5254775" y="3631325"/>
            <a:chExt cx="296950" cy="292625"/>
          </a:xfrm>
        </p:grpSpPr>
        <p:sp>
          <p:nvSpPr>
            <p:cNvPr id="9028" name="Google Shape;9028;p5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54"/>
          <p:cNvGrpSpPr/>
          <p:nvPr/>
        </p:nvGrpSpPr>
        <p:grpSpPr>
          <a:xfrm>
            <a:off x="2869122" y="4038397"/>
            <a:ext cx="302554" cy="303359"/>
            <a:chOff x="-5251625" y="3991275"/>
            <a:chExt cx="291450" cy="292225"/>
          </a:xfrm>
        </p:grpSpPr>
        <p:sp>
          <p:nvSpPr>
            <p:cNvPr id="9036" name="Google Shape;9036;p5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54"/>
          <p:cNvGrpSpPr/>
          <p:nvPr/>
        </p:nvGrpSpPr>
        <p:grpSpPr>
          <a:xfrm>
            <a:off x="4844953" y="3269119"/>
            <a:ext cx="230614" cy="302528"/>
            <a:chOff x="-3365275" y="3253275"/>
            <a:chExt cx="222150" cy="291425"/>
          </a:xfrm>
        </p:grpSpPr>
        <p:sp>
          <p:nvSpPr>
            <p:cNvPr id="9042" name="Google Shape;9042;p5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54"/>
          <p:cNvGrpSpPr/>
          <p:nvPr/>
        </p:nvGrpSpPr>
        <p:grpSpPr>
          <a:xfrm>
            <a:off x="4826163" y="3640279"/>
            <a:ext cx="268193" cy="304189"/>
            <a:chOff x="-3383375" y="3611625"/>
            <a:chExt cx="258350" cy="293025"/>
          </a:xfrm>
        </p:grpSpPr>
        <p:sp>
          <p:nvSpPr>
            <p:cNvPr id="9045" name="Google Shape;9045;p5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54"/>
          <p:cNvGrpSpPr/>
          <p:nvPr/>
        </p:nvGrpSpPr>
        <p:grpSpPr>
          <a:xfrm>
            <a:off x="4871114" y="4038799"/>
            <a:ext cx="195448" cy="302554"/>
            <a:chOff x="-3347950" y="3971575"/>
            <a:chExt cx="188275" cy="291450"/>
          </a:xfrm>
        </p:grpSpPr>
        <p:sp>
          <p:nvSpPr>
            <p:cNvPr id="9048" name="Google Shape;9048;p5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54"/>
          <p:cNvGrpSpPr/>
          <p:nvPr/>
        </p:nvGrpSpPr>
        <p:grpSpPr>
          <a:xfrm>
            <a:off x="6777113" y="3268288"/>
            <a:ext cx="268193" cy="304189"/>
            <a:chOff x="-1575775" y="3238300"/>
            <a:chExt cx="258350" cy="293025"/>
          </a:xfrm>
        </p:grpSpPr>
        <p:sp>
          <p:nvSpPr>
            <p:cNvPr id="9052" name="Google Shape;9052;p5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54"/>
          <p:cNvGrpSpPr/>
          <p:nvPr/>
        </p:nvGrpSpPr>
        <p:grpSpPr>
          <a:xfrm>
            <a:off x="6758700" y="3639474"/>
            <a:ext cx="305020" cy="305798"/>
            <a:chOff x="-1591550" y="3597475"/>
            <a:chExt cx="293825" cy="294575"/>
          </a:xfrm>
        </p:grpSpPr>
        <p:sp>
          <p:nvSpPr>
            <p:cNvPr id="9058" name="Google Shape;9058;p5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54"/>
          <p:cNvGrpSpPr/>
          <p:nvPr/>
        </p:nvGrpSpPr>
        <p:grpSpPr>
          <a:xfrm>
            <a:off x="6767694" y="4046155"/>
            <a:ext cx="304189" cy="287839"/>
            <a:chOff x="-1592325" y="3957400"/>
            <a:chExt cx="293025" cy="277275"/>
          </a:xfrm>
        </p:grpSpPr>
        <p:sp>
          <p:nvSpPr>
            <p:cNvPr id="9062" name="Google Shape;9062;p5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54"/>
          <p:cNvGrpSpPr/>
          <p:nvPr/>
        </p:nvGrpSpPr>
        <p:grpSpPr>
          <a:xfrm>
            <a:off x="7566005" y="3640694"/>
            <a:ext cx="266558" cy="303359"/>
            <a:chOff x="-778700" y="3612425"/>
            <a:chExt cx="256775" cy="292225"/>
          </a:xfrm>
        </p:grpSpPr>
        <p:sp>
          <p:nvSpPr>
            <p:cNvPr id="9067" name="Google Shape;9067;p5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54"/>
          <p:cNvGrpSpPr/>
          <p:nvPr/>
        </p:nvGrpSpPr>
        <p:grpSpPr>
          <a:xfrm>
            <a:off x="2080850" y="1641166"/>
            <a:ext cx="294442" cy="295215"/>
            <a:chOff x="6679825" y="2693700"/>
            <a:chExt cx="257875" cy="258575"/>
          </a:xfrm>
        </p:grpSpPr>
        <p:sp>
          <p:nvSpPr>
            <p:cNvPr id="9074" name="Google Shape;9074;p5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4"/>
          <p:cNvGrpSpPr/>
          <p:nvPr/>
        </p:nvGrpSpPr>
        <p:grpSpPr>
          <a:xfrm>
            <a:off x="2073922" y="1998089"/>
            <a:ext cx="302373" cy="300011"/>
            <a:chOff x="6790450" y="3119050"/>
            <a:chExt cx="262750" cy="260675"/>
          </a:xfrm>
        </p:grpSpPr>
        <p:sp>
          <p:nvSpPr>
            <p:cNvPr id="9077" name="Google Shape;9077;p5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54"/>
          <p:cNvGrpSpPr/>
          <p:nvPr/>
        </p:nvGrpSpPr>
        <p:grpSpPr>
          <a:xfrm>
            <a:off x="6586588" y="4426561"/>
            <a:ext cx="245642" cy="279461"/>
            <a:chOff x="7728464" y="1561258"/>
            <a:chExt cx="349719" cy="397866"/>
          </a:xfrm>
        </p:grpSpPr>
        <p:sp>
          <p:nvSpPr>
            <p:cNvPr id="9080" name="Google Shape;9080;p5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54"/>
          <p:cNvGrpSpPr/>
          <p:nvPr/>
        </p:nvGrpSpPr>
        <p:grpSpPr>
          <a:xfrm>
            <a:off x="5089198" y="4426561"/>
            <a:ext cx="279490" cy="279461"/>
            <a:chOff x="5611350" y="1561258"/>
            <a:chExt cx="397907" cy="397866"/>
          </a:xfrm>
        </p:grpSpPr>
        <p:sp>
          <p:nvSpPr>
            <p:cNvPr id="9083" name="Google Shape;9083;p5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4"/>
          <p:cNvGrpSpPr/>
          <p:nvPr/>
        </p:nvGrpSpPr>
        <p:grpSpPr>
          <a:xfrm>
            <a:off x="5463566" y="4496683"/>
            <a:ext cx="279439" cy="139217"/>
            <a:chOff x="6140660" y="1661097"/>
            <a:chExt cx="397835" cy="198202"/>
          </a:xfrm>
        </p:grpSpPr>
        <p:sp>
          <p:nvSpPr>
            <p:cNvPr id="9088" name="Google Shape;9088;p5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54"/>
          <p:cNvGrpSpPr/>
          <p:nvPr/>
        </p:nvGrpSpPr>
        <p:grpSpPr>
          <a:xfrm>
            <a:off x="5837882" y="4426561"/>
            <a:ext cx="279490" cy="279461"/>
            <a:chOff x="6669907" y="1561258"/>
            <a:chExt cx="397907" cy="397866"/>
          </a:xfrm>
        </p:grpSpPr>
        <p:sp>
          <p:nvSpPr>
            <p:cNvPr id="9093" name="Google Shape;9093;p5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54"/>
          <p:cNvGrpSpPr/>
          <p:nvPr/>
        </p:nvGrpSpPr>
        <p:grpSpPr>
          <a:xfrm>
            <a:off x="6212250" y="4426561"/>
            <a:ext cx="279461" cy="279461"/>
            <a:chOff x="7199196" y="1561258"/>
            <a:chExt cx="397866" cy="397866"/>
          </a:xfrm>
        </p:grpSpPr>
        <p:sp>
          <p:nvSpPr>
            <p:cNvPr id="9099" name="Google Shape;9099;p5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54"/>
          <p:cNvGrpSpPr/>
          <p:nvPr/>
        </p:nvGrpSpPr>
        <p:grpSpPr>
          <a:xfrm>
            <a:off x="3592360" y="4468039"/>
            <a:ext cx="279490" cy="196505"/>
            <a:chOff x="3386036" y="1746339"/>
            <a:chExt cx="397907" cy="279762"/>
          </a:xfrm>
        </p:grpSpPr>
        <p:sp>
          <p:nvSpPr>
            <p:cNvPr id="9103" name="Google Shape;9103;p5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54"/>
          <p:cNvGrpSpPr/>
          <p:nvPr/>
        </p:nvGrpSpPr>
        <p:grpSpPr>
          <a:xfrm>
            <a:off x="4340466" y="4426546"/>
            <a:ext cx="279490" cy="279490"/>
            <a:chOff x="4417380" y="1687279"/>
            <a:chExt cx="397907" cy="397907"/>
          </a:xfrm>
        </p:grpSpPr>
        <p:sp>
          <p:nvSpPr>
            <p:cNvPr id="9106" name="Google Shape;9106;p5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54"/>
          <p:cNvGrpSpPr/>
          <p:nvPr/>
        </p:nvGrpSpPr>
        <p:grpSpPr>
          <a:xfrm>
            <a:off x="3218007" y="4426553"/>
            <a:ext cx="279476" cy="279476"/>
            <a:chOff x="2869999" y="1687279"/>
            <a:chExt cx="397887" cy="397887"/>
          </a:xfrm>
        </p:grpSpPr>
        <p:sp>
          <p:nvSpPr>
            <p:cNvPr id="9109" name="Google Shape;9109;p5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54"/>
          <p:cNvGrpSpPr/>
          <p:nvPr/>
        </p:nvGrpSpPr>
        <p:grpSpPr>
          <a:xfrm>
            <a:off x="3966728" y="4426817"/>
            <a:ext cx="278860" cy="278948"/>
            <a:chOff x="3902887" y="1687655"/>
            <a:chExt cx="397010" cy="397135"/>
          </a:xfrm>
        </p:grpSpPr>
        <p:sp>
          <p:nvSpPr>
            <p:cNvPr id="9112" name="Google Shape;9112;p5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54"/>
          <p:cNvGrpSpPr/>
          <p:nvPr/>
        </p:nvGrpSpPr>
        <p:grpSpPr>
          <a:xfrm>
            <a:off x="4714834" y="4426546"/>
            <a:ext cx="279490" cy="279490"/>
            <a:chOff x="4933458" y="1687279"/>
            <a:chExt cx="397907" cy="397907"/>
          </a:xfrm>
        </p:grpSpPr>
        <p:sp>
          <p:nvSpPr>
            <p:cNvPr id="9115" name="Google Shape;9115;p5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54"/>
          <p:cNvGrpSpPr/>
          <p:nvPr/>
        </p:nvGrpSpPr>
        <p:grpSpPr>
          <a:xfrm>
            <a:off x="2094198" y="4426553"/>
            <a:ext cx="279476" cy="279476"/>
            <a:chOff x="1379798" y="1723250"/>
            <a:chExt cx="397887" cy="397887"/>
          </a:xfrm>
        </p:grpSpPr>
        <p:sp>
          <p:nvSpPr>
            <p:cNvPr id="9118" name="Google Shape;9118;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54"/>
          <p:cNvGrpSpPr/>
          <p:nvPr/>
        </p:nvGrpSpPr>
        <p:grpSpPr>
          <a:xfrm>
            <a:off x="1345493" y="4426553"/>
            <a:ext cx="279490" cy="279476"/>
            <a:chOff x="266768" y="1721375"/>
            <a:chExt cx="397907" cy="397887"/>
          </a:xfrm>
        </p:grpSpPr>
        <p:sp>
          <p:nvSpPr>
            <p:cNvPr id="9123" name="Google Shape;9123;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54"/>
          <p:cNvGrpSpPr/>
          <p:nvPr/>
        </p:nvGrpSpPr>
        <p:grpSpPr>
          <a:xfrm>
            <a:off x="1719859" y="4426553"/>
            <a:ext cx="279461" cy="279476"/>
            <a:chOff x="864491" y="1723250"/>
            <a:chExt cx="397866" cy="397887"/>
          </a:xfrm>
        </p:grpSpPr>
        <p:sp>
          <p:nvSpPr>
            <p:cNvPr id="9126" name="Google Shape;9126;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9" name="Google Shape;9129;p54"/>
          <p:cNvSpPr/>
          <p:nvPr/>
        </p:nvSpPr>
        <p:spPr>
          <a:xfrm>
            <a:off x="2468592" y="4451988"/>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0" name="Google Shape;9130;p54"/>
          <p:cNvGrpSpPr/>
          <p:nvPr/>
        </p:nvGrpSpPr>
        <p:grpSpPr>
          <a:xfrm>
            <a:off x="2843740" y="4426832"/>
            <a:ext cx="279388" cy="278918"/>
            <a:chOff x="2408992" y="1722875"/>
            <a:chExt cx="397761" cy="397093"/>
          </a:xfrm>
        </p:grpSpPr>
        <p:sp>
          <p:nvSpPr>
            <p:cNvPr id="9131" name="Google Shape;9131;p5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4"/>
          <p:cNvGrpSpPr/>
          <p:nvPr/>
        </p:nvGrpSpPr>
        <p:grpSpPr>
          <a:xfrm>
            <a:off x="6576454" y="2738015"/>
            <a:ext cx="257472" cy="292918"/>
            <a:chOff x="7660859" y="2571753"/>
            <a:chExt cx="366561" cy="417024"/>
          </a:xfrm>
        </p:grpSpPr>
        <p:sp>
          <p:nvSpPr>
            <p:cNvPr id="9134" name="Google Shape;9134;p5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54"/>
          <p:cNvGrpSpPr/>
          <p:nvPr/>
        </p:nvGrpSpPr>
        <p:grpSpPr>
          <a:xfrm>
            <a:off x="5079333" y="2738015"/>
            <a:ext cx="292918" cy="292918"/>
            <a:chOff x="5566722" y="2571753"/>
            <a:chExt cx="417024" cy="417024"/>
          </a:xfrm>
        </p:grpSpPr>
        <p:sp>
          <p:nvSpPr>
            <p:cNvPr id="9138" name="Google Shape;9138;p5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54"/>
          <p:cNvGrpSpPr/>
          <p:nvPr/>
        </p:nvGrpSpPr>
        <p:grpSpPr>
          <a:xfrm>
            <a:off x="5453615" y="2811538"/>
            <a:ext cx="292910" cy="145873"/>
            <a:chOff x="6090251" y="2676413"/>
            <a:chExt cx="417014" cy="207677"/>
          </a:xfrm>
        </p:grpSpPr>
        <p:sp>
          <p:nvSpPr>
            <p:cNvPr id="9141" name="Google Shape;9141;p5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4"/>
          <p:cNvGrpSpPr/>
          <p:nvPr/>
        </p:nvGrpSpPr>
        <p:grpSpPr>
          <a:xfrm>
            <a:off x="6202172" y="2738015"/>
            <a:ext cx="292918" cy="292918"/>
            <a:chOff x="7137330" y="2571753"/>
            <a:chExt cx="417024" cy="417024"/>
          </a:xfrm>
        </p:grpSpPr>
        <p:sp>
          <p:nvSpPr>
            <p:cNvPr id="9146" name="Google Shape;9146;p5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54"/>
          <p:cNvGrpSpPr/>
          <p:nvPr/>
        </p:nvGrpSpPr>
        <p:grpSpPr>
          <a:xfrm>
            <a:off x="5827890" y="2738015"/>
            <a:ext cx="292918" cy="292918"/>
            <a:chOff x="6613801" y="2571753"/>
            <a:chExt cx="417024" cy="417024"/>
          </a:xfrm>
        </p:grpSpPr>
        <p:sp>
          <p:nvSpPr>
            <p:cNvPr id="9150" name="Google Shape;9150;p5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4"/>
          <p:cNvGrpSpPr/>
          <p:nvPr/>
        </p:nvGrpSpPr>
        <p:grpSpPr>
          <a:xfrm>
            <a:off x="3207894" y="2738008"/>
            <a:ext cx="292933" cy="292933"/>
            <a:chOff x="2964567" y="2571753"/>
            <a:chExt cx="417045" cy="417045"/>
          </a:xfrm>
        </p:grpSpPr>
        <p:sp>
          <p:nvSpPr>
            <p:cNvPr id="9156" name="Google Shape;9156;p5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54"/>
          <p:cNvGrpSpPr/>
          <p:nvPr/>
        </p:nvGrpSpPr>
        <p:grpSpPr>
          <a:xfrm>
            <a:off x="3582191" y="2781487"/>
            <a:ext cx="292918" cy="205975"/>
            <a:chOff x="3476576" y="2633631"/>
            <a:chExt cx="417024" cy="293244"/>
          </a:xfrm>
        </p:grpSpPr>
        <p:sp>
          <p:nvSpPr>
            <p:cNvPr id="9159" name="Google Shape;9159;p5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54"/>
          <p:cNvGrpSpPr/>
          <p:nvPr/>
        </p:nvGrpSpPr>
        <p:grpSpPr>
          <a:xfrm>
            <a:off x="3956473" y="2738067"/>
            <a:ext cx="292933" cy="292815"/>
            <a:chOff x="3988564" y="2571836"/>
            <a:chExt cx="417045" cy="416878"/>
          </a:xfrm>
        </p:grpSpPr>
        <p:sp>
          <p:nvSpPr>
            <p:cNvPr id="9162" name="Google Shape;9162;p5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54"/>
          <p:cNvGrpSpPr/>
          <p:nvPr/>
        </p:nvGrpSpPr>
        <p:grpSpPr>
          <a:xfrm>
            <a:off x="4330770" y="2738015"/>
            <a:ext cx="292918" cy="292918"/>
            <a:chOff x="4500573" y="2571753"/>
            <a:chExt cx="417024" cy="417024"/>
          </a:xfrm>
        </p:grpSpPr>
        <p:sp>
          <p:nvSpPr>
            <p:cNvPr id="9165" name="Google Shape;9165;p5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4"/>
          <p:cNvGrpSpPr/>
          <p:nvPr/>
        </p:nvGrpSpPr>
        <p:grpSpPr>
          <a:xfrm>
            <a:off x="4705052" y="2738015"/>
            <a:ext cx="292918" cy="292918"/>
            <a:chOff x="5012603" y="2571753"/>
            <a:chExt cx="417024" cy="417024"/>
          </a:xfrm>
        </p:grpSpPr>
        <p:sp>
          <p:nvSpPr>
            <p:cNvPr id="9168" name="Google Shape;9168;p5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0" name="Google Shape;9170;p54"/>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1" name="Google Shape;9171;p54"/>
          <p:cNvGrpSpPr/>
          <p:nvPr/>
        </p:nvGrpSpPr>
        <p:grpSpPr>
          <a:xfrm>
            <a:off x="1708832" y="2738015"/>
            <a:ext cx="292947" cy="292918"/>
            <a:chOff x="812101" y="2571761"/>
            <a:chExt cx="417066" cy="417024"/>
          </a:xfrm>
        </p:grpSpPr>
        <p:sp>
          <p:nvSpPr>
            <p:cNvPr id="9172" name="Google Shape;9172;p5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54"/>
          <p:cNvGrpSpPr/>
          <p:nvPr/>
        </p:nvGrpSpPr>
        <p:grpSpPr>
          <a:xfrm>
            <a:off x="2083144" y="2738015"/>
            <a:ext cx="292918" cy="292918"/>
            <a:chOff x="1323129" y="2571761"/>
            <a:chExt cx="417024" cy="417024"/>
          </a:xfrm>
        </p:grpSpPr>
        <p:sp>
          <p:nvSpPr>
            <p:cNvPr id="9177" name="Google Shape;9177;p5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1" name="Google Shape;9181;p54"/>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2" name="Google Shape;9182;p54"/>
          <p:cNvGrpSpPr/>
          <p:nvPr/>
        </p:nvGrpSpPr>
        <p:grpSpPr>
          <a:xfrm>
            <a:off x="2833159" y="2738008"/>
            <a:ext cx="293372" cy="292933"/>
            <a:chOff x="2344476" y="2571761"/>
            <a:chExt cx="417671" cy="417045"/>
          </a:xfrm>
        </p:grpSpPr>
        <p:sp>
          <p:nvSpPr>
            <p:cNvPr id="9183" name="Google Shape;9183;p5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9188" name="Shape 9188"/>
        <p:cNvGrpSpPr/>
        <p:nvPr/>
      </p:nvGrpSpPr>
      <p:grpSpPr>
        <a:xfrm>
          <a:off x="0" y="0"/>
          <a:ext cx="0" cy="0"/>
          <a:chOff x="0" y="0"/>
          <a:chExt cx="0" cy="0"/>
        </a:xfrm>
      </p:grpSpPr>
      <p:sp>
        <p:nvSpPr>
          <p:cNvPr id="9189" name="Google Shape;9189;p55"/>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90" name="Google Shape;9190;p55"/>
          <p:cNvGrpSpPr/>
          <p:nvPr/>
        </p:nvGrpSpPr>
        <p:grpSpPr>
          <a:xfrm>
            <a:off x="1049401" y="1688535"/>
            <a:ext cx="334346" cy="329068"/>
            <a:chOff x="683125" y="1955275"/>
            <a:chExt cx="299325" cy="294600"/>
          </a:xfrm>
        </p:grpSpPr>
        <p:sp>
          <p:nvSpPr>
            <p:cNvPr id="9191" name="Google Shape;9191;p55"/>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5"/>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55"/>
          <p:cNvGrpSpPr/>
          <p:nvPr/>
        </p:nvGrpSpPr>
        <p:grpSpPr>
          <a:xfrm>
            <a:off x="1050281" y="2079583"/>
            <a:ext cx="332587" cy="330855"/>
            <a:chOff x="685475" y="2318350"/>
            <a:chExt cx="297750" cy="296200"/>
          </a:xfrm>
        </p:grpSpPr>
        <p:sp>
          <p:nvSpPr>
            <p:cNvPr id="9196" name="Google Shape;9196;p55"/>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5"/>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9" name="Google Shape;9199;p55"/>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0" name="Google Shape;9200;p55"/>
          <p:cNvGrpSpPr/>
          <p:nvPr/>
        </p:nvGrpSpPr>
        <p:grpSpPr>
          <a:xfrm>
            <a:off x="3159658" y="1688312"/>
            <a:ext cx="293017" cy="329515"/>
            <a:chOff x="2523000" y="1954875"/>
            <a:chExt cx="262325" cy="295000"/>
          </a:xfrm>
        </p:grpSpPr>
        <p:sp>
          <p:nvSpPr>
            <p:cNvPr id="9201" name="Google Shape;9201;p55"/>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5"/>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55"/>
          <p:cNvGrpSpPr/>
          <p:nvPr/>
        </p:nvGrpSpPr>
        <p:grpSpPr>
          <a:xfrm>
            <a:off x="3139873" y="2080030"/>
            <a:ext cx="332587" cy="329962"/>
            <a:chOff x="2508825" y="2318350"/>
            <a:chExt cx="297750" cy="295400"/>
          </a:xfrm>
        </p:grpSpPr>
        <p:sp>
          <p:nvSpPr>
            <p:cNvPr id="9204" name="Google Shape;9204;p55"/>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6" name="Google Shape;9206;p55"/>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7" name="Google Shape;9207;p55"/>
          <p:cNvGrpSpPr/>
          <p:nvPr/>
        </p:nvGrpSpPr>
        <p:grpSpPr>
          <a:xfrm>
            <a:off x="5245510" y="1688103"/>
            <a:ext cx="329068" cy="329934"/>
            <a:chOff x="4321150" y="1946600"/>
            <a:chExt cx="294600" cy="295375"/>
          </a:xfrm>
        </p:grpSpPr>
        <p:sp>
          <p:nvSpPr>
            <p:cNvPr id="9208" name="Google Shape;9208;p55"/>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5"/>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1" name="Google Shape;9211;p55"/>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5"/>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5" name="Google Shape;9215;p55"/>
          <p:cNvGrpSpPr/>
          <p:nvPr/>
        </p:nvGrpSpPr>
        <p:grpSpPr>
          <a:xfrm>
            <a:off x="1470025" y="2080030"/>
            <a:ext cx="333452" cy="329962"/>
            <a:chOff x="1049375" y="2318350"/>
            <a:chExt cx="298525" cy="295400"/>
          </a:xfrm>
        </p:grpSpPr>
        <p:sp>
          <p:nvSpPr>
            <p:cNvPr id="9216" name="Google Shape;9216;p55"/>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5"/>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5"/>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55"/>
          <p:cNvGrpSpPr/>
          <p:nvPr/>
        </p:nvGrpSpPr>
        <p:grpSpPr>
          <a:xfrm>
            <a:off x="1470472" y="2504099"/>
            <a:ext cx="332559" cy="332559"/>
            <a:chOff x="1049375" y="2680675"/>
            <a:chExt cx="297725" cy="297725"/>
          </a:xfrm>
        </p:grpSpPr>
        <p:sp>
          <p:nvSpPr>
            <p:cNvPr id="9221" name="Google Shape;9221;p55"/>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5"/>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55"/>
          <p:cNvGrpSpPr/>
          <p:nvPr/>
        </p:nvGrpSpPr>
        <p:grpSpPr>
          <a:xfrm>
            <a:off x="3565926" y="1688089"/>
            <a:ext cx="329934" cy="329962"/>
            <a:chOff x="2872725" y="1954475"/>
            <a:chExt cx="295375" cy="295400"/>
          </a:xfrm>
        </p:grpSpPr>
        <p:sp>
          <p:nvSpPr>
            <p:cNvPr id="9224" name="Google Shape;9224;p55"/>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5"/>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5"/>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55"/>
          <p:cNvGrpSpPr/>
          <p:nvPr/>
        </p:nvGrpSpPr>
        <p:grpSpPr>
          <a:xfrm>
            <a:off x="3586158" y="2079150"/>
            <a:ext cx="289471" cy="331721"/>
            <a:chOff x="2890050" y="2318350"/>
            <a:chExt cx="259150" cy="296975"/>
          </a:xfrm>
        </p:grpSpPr>
        <p:sp>
          <p:nvSpPr>
            <p:cNvPr id="9228" name="Google Shape;9228;p55"/>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5"/>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0" name="Google Shape;9230;p55"/>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1" name="Google Shape;9231;p55"/>
          <p:cNvGrpSpPr/>
          <p:nvPr/>
        </p:nvGrpSpPr>
        <p:grpSpPr>
          <a:xfrm>
            <a:off x="5662394" y="1688549"/>
            <a:ext cx="329040" cy="329040"/>
            <a:chOff x="4685050" y="1945825"/>
            <a:chExt cx="294575" cy="294575"/>
          </a:xfrm>
        </p:grpSpPr>
        <p:sp>
          <p:nvSpPr>
            <p:cNvPr id="9232" name="Google Shape;9232;p55"/>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5"/>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5"/>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5"/>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7" name="Google Shape;9237;p55"/>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5"/>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9" name="Google Shape;9239;p55"/>
          <p:cNvGrpSpPr/>
          <p:nvPr/>
        </p:nvGrpSpPr>
        <p:grpSpPr>
          <a:xfrm>
            <a:off x="7338295" y="2080477"/>
            <a:ext cx="329934" cy="329068"/>
            <a:chOff x="6131900" y="2301825"/>
            <a:chExt cx="295375" cy="294600"/>
          </a:xfrm>
        </p:grpSpPr>
        <p:sp>
          <p:nvSpPr>
            <p:cNvPr id="9240" name="Google Shape;9240;p55"/>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5"/>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5"/>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55"/>
          <p:cNvGrpSpPr/>
          <p:nvPr/>
        </p:nvGrpSpPr>
        <p:grpSpPr>
          <a:xfrm>
            <a:off x="1890428" y="1687656"/>
            <a:ext cx="332587" cy="330827"/>
            <a:chOff x="1412450" y="1954475"/>
            <a:chExt cx="297750" cy="296175"/>
          </a:xfrm>
        </p:grpSpPr>
        <p:sp>
          <p:nvSpPr>
            <p:cNvPr id="9245" name="Google Shape;9245;p55"/>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5"/>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7" name="Google Shape;9247;p55"/>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8" name="Google Shape;9248;p55"/>
          <p:cNvGrpSpPr/>
          <p:nvPr/>
        </p:nvGrpSpPr>
        <p:grpSpPr>
          <a:xfrm>
            <a:off x="1890428" y="2504211"/>
            <a:ext cx="332587" cy="332335"/>
            <a:chOff x="1413250" y="2680675"/>
            <a:chExt cx="297750" cy="297525"/>
          </a:xfrm>
        </p:grpSpPr>
        <p:sp>
          <p:nvSpPr>
            <p:cNvPr id="9249" name="Google Shape;9249;p55"/>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5"/>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3" name="Google Shape;9253;p55"/>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6" name="Google Shape;9256;p55"/>
          <p:cNvGrpSpPr/>
          <p:nvPr/>
        </p:nvGrpSpPr>
        <p:grpSpPr>
          <a:xfrm>
            <a:off x="6081470" y="1688228"/>
            <a:ext cx="331693" cy="329683"/>
            <a:chOff x="5045775" y="1946400"/>
            <a:chExt cx="296950" cy="295150"/>
          </a:xfrm>
        </p:grpSpPr>
        <p:sp>
          <p:nvSpPr>
            <p:cNvPr id="9257" name="Google Shape;9257;p55"/>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5"/>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5"/>
          <p:cNvGrpSpPr/>
          <p:nvPr/>
        </p:nvGrpSpPr>
        <p:grpSpPr>
          <a:xfrm>
            <a:off x="6080144" y="2098949"/>
            <a:ext cx="334346" cy="292123"/>
            <a:chOff x="5046550" y="2327025"/>
            <a:chExt cx="299325" cy="261525"/>
          </a:xfrm>
        </p:grpSpPr>
        <p:sp>
          <p:nvSpPr>
            <p:cNvPr id="9260" name="Google Shape;9260;p55"/>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5"/>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5"/>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3" name="Google Shape;9263;p55"/>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4" name="Google Shape;9264;p55"/>
          <p:cNvGrpSpPr/>
          <p:nvPr/>
        </p:nvGrpSpPr>
        <p:grpSpPr>
          <a:xfrm>
            <a:off x="7336969" y="2505411"/>
            <a:ext cx="332587" cy="329934"/>
            <a:chOff x="6167350" y="2672800"/>
            <a:chExt cx="297750" cy="295375"/>
          </a:xfrm>
        </p:grpSpPr>
        <p:sp>
          <p:nvSpPr>
            <p:cNvPr id="9265" name="Google Shape;9265;p55"/>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5"/>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5"/>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5"/>
          <p:cNvGrpSpPr/>
          <p:nvPr/>
        </p:nvGrpSpPr>
        <p:grpSpPr>
          <a:xfrm>
            <a:off x="2310383" y="1687223"/>
            <a:ext cx="329068" cy="331693"/>
            <a:chOff x="1777925" y="1953700"/>
            <a:chExt cx="294600" cy="296950"/>
          </a:xfrm>
        </p:grpSpPr>
        <p:sp>
          <p:nvSpPr>
            <p:cNvPr id="9271" name="Google Shape;9271;p55"/>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5"/>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55"/>
          <p:cNvGrpSpPr/>
          <p:nvPr/>
        </p:nvGrpSpPr>
        <p:grpSpPr>
          <a:xfrm>
            <a:off x="2325351" y="2080477"/>
            <a:ext cx="299133" cy="329068"/>
            <a:chOff x="1790525" y="2319150"/>
            <a:chExt cx="267800" cy="294600"/>
          </a:xfrm>
        </p:grpSpPr>
        <p:sp>
          <p:nvSpPr>
            <p:cNvPr id="9276" name="Google Shape;9276;p55"/>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5"/>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8" name="Google Shape;9278;p55"/>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55"/>
          <p:cNvGrpSpPr/>
          <p:nvPr/>
        </p:nvGrpSpPr>
        <p:grpSpPr>
          <a:xfrm>
            <a:off x="4411489" y="1688089"/>
            <a:ext cx="330827" cy="329962"/>
            <a:chOff x="3599700" y="1954475"/>
            <a:chExt cx="296175" cy="295400"/>
          </a:xfrm>
        </p:grpSpPr>
        <p:sp>
          <p:nvSpPr>
            <p:cNvPr id="9280" name="Google Shape;9280;p55"/>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5"/>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5"/>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55"/>
          <p:cNvGrpSpPr/>
          <p:nvPr/>
        </p:nvGrpSpPr>
        <p:grpSpPr>
          <a:xfrm>
            <a:off x="4412368" y="2080477"/>
            <a:ext cx="329068" cy="329068"/>
            <a:chOff x="3601275" y="2319150"/>
            <a:chExt cx="294600" cy="294600"/>
          </a:xfrm>
        </p:grpSpPr>
        <p:sp>
          <p:nvSpPr>
            <p:cNvPr id="9284" name="Google Shape;9284;p55"/>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55"/>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7" name="Google Shape;9287;p55"/>
          <p:cNvGrpSpPr/>
          <p:nvPr/>
        </p:nvGrpSpPr>
        <p:grpSpPr>
          <a:xfrm>
            <a:off x="6513741" y="1687670"/>
            <a:ext cx="310582" cy="330800"/>
            <a:chOff x="5421475" y="1945825"/>
            <a:chExt cx="278050" cy="296150"/>
          </a:xfrm>
        </p:grpSpPr>
        <p:sp>
          <p:nvSpPr>
            <p:cNvPr id="9288" name="Google Shape;9288;p55"/>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5"/>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5"/>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6" name="Google Shape;9296;p55"/>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7" name="Google Shape;9297;p55"/>
          <p:cNvGrpSpPr/>
          <p:nvPr/>
        </p:nvGrpSpPr>
        <p:grpSpPr>
          <a:xfrm>
            <a:off x="6503185" y="2563914"/>
            <a:ext cx="331693" cy="212928"/>
            <a:chOff x="5411225" y="2726350"/>
            <a:chExt cx="296950" cy="190625"/>
          </a:xfrm>
        </p:grpSpPr>
        <p:sp>
          <p:nvSpPr>
            <p:cNvPr id="9298" name="Google Shape;9298;p55"/>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5"/>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55"/>
          <p:cNvGrpSpPr/>
          <p:nvPr/>
        </p:nvGrpSpPr>
        <p:grpSpPr>
          <a:xfrm>
            <a:off x="7764197" y="1698574"/>
            <a:ext cx="332559" cy="308990"/>
            <a:chOff x="6524150" y="1938725"/>
            <a:chExt cx="297725" cy="276625"/>
          </a:xfrm>
        </p:grpSpPr>
        <p:sp>
          <p:nvSpPr>
            <p:cNvPr id="9301" name="Google Shape;9301;p55"/>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5"/>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5"/>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5"/>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55"/>
          <p:cNvGrpSpPr/>
          <p:nvPr/>
        </p:nvGrpSpPr>
        <p:grpSpPr>
          <a:xfrm>
            <a:off x="2726867" y="1687656"/>
            <a:ext cx="331721" cy="330827"/>
            <a:chOff x="2141000" y="1954475"/>
            <a:chExt cx="296975" cy="296175"/>
          </a:xfrm>
        </p:grpSpPr>
        <p:sp>
          <p:nvSpPr>
            <p:cNvPr id="9306" name="Google Shape;9306;p55"/>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5"/>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5"/>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5"/>
          <p:cNvGrpSpPr/>
          <p:nvPr/>
        </p:nvGrpSpPr>
        <p:grpSpPr>
          <a:xfrm>
            <a:off x="2720723" y="2079918"/>
            <a:ext cx="344008" cy="330185"/>
            <a:chOff x="2140225" y="2318650"/>
            <a:chExt cx="307975" cy="295600"/>
          </a:xfrm>
        </p:grpSpPr>
        <p:sp>
          <p:nvSpPr>
            <p:cNvPr id="9311" name="Google Shape;9311;p55"/>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55"/>
          <p:cNvGrpSpPr/>
          <p:nvPr/>
        </p:nvGrpSpPr>
        <p:grpSpPr>
          <a:xfrm>
            <a:off x="2725987" y="2504979"/>
            <a:ext cx="333480" cy="330800"/>
            <a:chOff x="2139425" y="2682250"/>
            <a:chExt cx="298550" cy="296150"/>
          </a:xfrm>
        </p:grpSpPr>
        <p:sp>
          <p:nvSpPr>
            <p:cNvPr id="9314" name="Google Shape;9314;p55"/>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5"/>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55"/>
          <p:cNvGrpSpPr/>
          <p:nvPr/>
        </p:nvGrpSpPr>
        <p:grpSpPr>
          <a:xfrm>
            <a:off x="4823141" y="1727686"/>
            <a:ext cx="331721" cy="250767"/>
            <a:chOff x="3962775" y="1990700"/>
            <a:chExt cx="296975" cy="224500"/>
          </a:xfrm>
        </p:grpSpPr>
        <p:sp>
          <p:nvSpPr>
            <p:cNvPr id="9319" name="Google Shape;9319;p55"/>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5"/>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5"/>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55"/>
          <p:cNvGrpSpPr/>
          <p:nvPr/>
        </p:nvGrpSpPr>
        <p:grpSpPr>
          <a:xfrm>
            <a:off x="4823588" y="2079597"/>
            <a:ext cx="330827" cy="330827"/>
            <a:chOff x="3963575" y="2317575"/>
            <a:chExt cx="296175" cy="296175"/>
          </a:xfrm>
        </p:grpSpPr>
        <p:sp>
          <p:nvSpPr>
            <p:cNvPr id="9324" name="Google Shape;9324;p55"/>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5"/>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5"/>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5"/>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5"/>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5"/>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5"/>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5"/>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5"/>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5"/>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5"/>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55"/>
          <p:cNvGrpSpPr/>
          <p:nvPr/>
        </p:nvGrpSpPr>
        <p:grpSpPr>
          <a:xfrm>
            <a:off x="4823588" y="2505411"/>
            <a:ext cx="330827" cy="329934"/>
            <a:chOff x="3962775" y="2683025"/>
            <a:chExt cx="296175" cy="295375"/>
          </a:xfrm>
        </p:grpSpPr>
        <p:sp>
          <p:nvSpPr>
            <p:cNvPr id="9341" name="Google Shape;9341;p55"/>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5"/>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4" name="Google Shape;9344;p55"/>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5" name="Google Shape;9345;p55"/>
          <p:cNvGrpSpPr/>
          <p:nvPr/>
        </p:nvGrpSpPr>
        <p:grpSpPr>
          <a:xfrm>
            <a:off x="6920069" y="2080044"/>
            <a:ext cx="329934" cy="329934"/>
            <a:chOff x="5775900" y="2308125"/>
            <a:chExt cx="295375" cy="295375"/>
          </a:xfrm>
        </p:grpSpPr>
        <p:sp>
          <p:nvSpPr>
            <p:cNvPr id="9346" name="Google Shape;9346;p55"/>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5"/>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5"/>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5"/>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5"/>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55"/>
          <p:cNvGrpSpPr/>
          <p:nvPr/>
        </p:nvGrpSpPr>
        <p:grpSpPr>
          <a:xfrm>
            <a:off x="6939868" y="2504965"/>
            <a:ext cx="290336" cy="330827"/>
            <a:chOff x="5794025" y="2673575"/>
            <a:chExt cx="259925" cy="296175"/>
          </a:xfrm>
        </p:grpSpPr>
        <p:sp>
          <p:nvSpPr>
            <p:cNvPr id="9352" name="Google Shape;9352;p55"/>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5"/>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4" name="Google Shape;9354;p55"/>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5" name="Google Shape;9355;p55"/>
          <p:cNvGrpSpPr/>
          <p:nvPr/>
        </p:nvGrpSpPr>
        <p:grpSpPr>
          <a:xfrm>
            <a:off x="1050280" y="3049892"/>
            <a:ext cx="332587" cy="329040"/>
            <a:chOff x="581525" y="3254850"/>
            <a:chExt cx="297750" cy="294575"/>
          </a:xfrm>
        </p:grpSpPr>
        <p:sp>
          <p:nvSpPr>
            <p:cNvPr id="9356" name="Google Shape;9356;p5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55"/>
          <p:cNvGrpSpPr/>
          <p:nvPr/>
        </p:nvGrpSpPr>
        <p:grpSpPr>
          <a:xfrm>
            <a:off x="1049401" y="3464690"/>
            <a:ext cx="334346" cy="332168"/>
            <a:chOff x="580725" y="3617925"/>
            <a:chExt cx="299325" cy="297375"/>
          </a:xfrm>
        </p:grpSpPr>
        <p:sp>
          <p:nvSpPr>
            <p:cNvPr id="9360" name="Google Shape;9360;p5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55"/>
          <p:cNvGrpSpPr/>
          <p:nvPr/>
        </p:nvGrpSpPr>
        <p:grpSpPr>
          <a:xfrm>
            <a:off x="1051160" y="3866308"/>
            <a:ext cx="330827" cy="330827"/>
            <a:chOff x="583100" y="3982600"/>
            <a:chExt cx="296175" cy="296175"/>
          </a:xfrm>
        </p:grpSpPr>
        <p:sp>
          <p:nvSpPr>
            <p:cNvPr id="9366" name="Google Shape;9366;p5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55"/>
          <p:cNvGrpSpPr/>
          <p:nvPr/>
        </p:nvGrpSpPr>
        <p:grpSpPr>
          <a:xfrm>
            <a:off x="3160998" y="3049655"/>
            <a:ext cx="290336" cy="329515"/>
            <a:chOff x="2423775" y="3226875"/>
            <a:chExt cx="259925" cy="295000"/>
          </a:xfrm>
        </p:grpSpPr>
        <p:sp>
          <p:nvSpPr>
            <p:cNvPr id="9374" name="Google Shape;9374;p5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55"/>
          <p:cNvGrpSpPr/>
          <p:nvPr/>
        </p:nvGrpSpPr>
        <p:grpSpPr>
          <a:xfrm>
            <a:off x="3139439" y="3466673"/>
            <a:ext cx="333452" cy="328203"/>
            <a:chOff x="2404875" y="3592725"/>
            <a:chExt cx="298525" cy="293825"/>
          </a:xfrm>
        </p:grpSpPr>
        <p:sp>
          <p:nvSpPr>
            <p:cNvPr id="9378" name="Google Shape;9378;p5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5"/>
          <p:cNvGrpSpPr/>
          <p:nvPr/>
        </p:nvGrpSpPr>
        <p:grpSpPr>
          <a:xfrm>
            <a:off x="3140319" y="3866754"/>
            <a:ext cx="331693" cy="329934"/>
            <a:chOff x="2404875" y="3955825"/>
            <a:chExt cx="296950" cy="295375"/>
          </a:xfrm>
        </p:grpSpPr>
        <p:sp>
          <p:nvSpPr>
            <p:cNvPr id="9382" name="Google Shape;9382;p5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55"/>
          <p:cNvGrpSpPr/>
          <p:nvPr/>
        </p:nvGrpSpPr>
        <p:grpSpPr>
          <a:xfrm>
            <a:off x="5245063" y="3048999"/>
            <a:ext cx="329962" cy="330827"/>
            <a:chOff x="4263650" y="3235150"/>
            <a:chExt cx="295400" cy="296175"/>
          </a:xfrm>
        </p:grpSpPr>
        <p:sp>
          <p:nvSpPr>
            <p:cNvPr id="9387" name="Google Shape;9387;p5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5"/>
          <p:cNvGrpSpPr/>
          <p:nvPr/>
        </p:nvGrpSpPr>
        <p:grpSpPr>
          <a:xfrm>
            <a:off x="5242871" y="3475916"/>
            <a:ext cx="334346" cy="309716"/>
            <a:chOff x="4266025" y="3609275"/>
            <a:chExt cx="299325" cy="277275"/>
          </a:xfrm>
        </p:grpSpPr>
        <p:sp>
          <p:nvSpPr>
            <p:cNvPr id="9393" name="Google Shape;9393;p5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55"/>
          <p:cNvGrpSpPr/>
          <p:nvPr/>
        </p:nvGrpSpPr>
        <p:grpSpPr>
          <a:xfrm>
            <a:off x="5243304" y="3866754"/>
            <a:ext cx="333480" cy="329934"/>
            <a:chOff x="4263650" y="3963700"/>
            <a:chExt cx="298550" cy="295375"/>
          </a:xfrm>
        </p:grpSpPr>
        <p:sp>
          <p:nvSpPr>
            <p:cNvPr id="9396" name="Google Shape;9396;p5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55"/>
          <p:cNvGrpSpPr/>
          <p:nvPr/>
        </p:nvGrpSpPr>
        <p:grpSpPr>
          <a:xfrm>
            <a:off x="7396351" y="3048999"/>
            <a:ext cx="213822" cy="330827"/>
            <a:chOff x="6164975" y="3211525"/>
            <a:chExt cx="191425" cy="296175"/>
          </a:xfrm>
        </p:grpSpPr>
        <p:sp>
          <p:nvSpPr>
            <p:cNvPr id="9404" name="Google Shape;9404;p5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55"/>
          <p:cNvGrpSpPr/>
          <p:nvPr/>
        </p:nvGrpSpPr>
        <p:grpSpPr>
          <a:xfrm>
            <a:off x="1470010" y="3049013"/>
            <a:ext cx="333480" cy="330800"/>
            <a:chOff x="946175" y="3253275"/>
            <a:chExt cx="298550" cy="296150"/>
          </a:xfrm>
        </p:grpSpPr>
        <p:sp>
          <p:nvSpPr>
            <p:cNvPr id="9412" name="Google Shape;9412;p5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55"/>
          <p:cNvGrpSpPr/>
          <p:nvPr/>
        </p:nvGrpSpPr>
        <p:grpSpPr>
          <a:xfrm>
            <a:off x="1470890" y="3466673"/>
            <a:ext cx="331721" cy="328203"/>
            <a:chOff x="946175" y="3619500"/>
            <a:chExt cx="296975" cy="293825"/>
          </a:xfrm>
        </p:grpSpPr>
        <p:sp>
          <p:nvSpPr>
            <p:cNvPr id="9418" name="Google Shape;9418;p5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55"/>
          <p:cNvGrpSpPr/>
          <p:nvPr/>
        </p:nvGrpSpPr>
        <p:grpSpPr>
          <a:xfrm>
            <a:off x="1470457" y="3865875"/>
            <a:ext cx="332587" cy="331693"/>
            <a:chOff x="944600" y="3981825"/>
            <a:chExt cx="297750" cy="296950"/>
          </a:xfrm>
        </p:grpSpPr>
        <p:sp>
          <p:nvSpPr>
            <p:cNvPr id="9425" name="Google Shape;9425;p5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55"/>
          <p:cNvGrpSpPr/>
          <p:nvPr/>
        </p:nvGrpSpPr>
        <p:grpSpPr>
          <a:xfrm>
            <a:off x="3565479" y="3049445"/>
            <a:ext cx="330827" cy="329934"/>
            <a:chOff x="2768750" y="3227275"/>
            <a:chExt cx="296175" cy="295375"/>
          </a:xfrm>
        </p:grpSpPr>
        <p:sp>
          <p:nvSpPr>
            <p:cNvPr id="9430" name="Google Shape;9430;p5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55"/>
          <p:cNvGrpSpPr/>
          <p:nvPr/>
        </p:nvGrpSpPr>
        <p:grpSpPr>
          <a:xfrm>
            <a:off x="3585277" y="3466072"/>
            <a:ext cx="291230" cy="329403"/>
            <a:chOff x="2786075" y="3591800"/>
            <a:chExt cx="260725" cy="294900"/>
          </a:xfrm>
        </p:grpSpPr>
        <p:sp>
          <p:nvSpPr>
            <p:cNvPr id="9439" name="Google Shape;9439;p5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55"/>
          <p:cNvGrpSpPr/>
          <p:nvPr/>
        </p:nvGrpSpPr>
        <p:grpSpPr>
          <a:xfrm>
            <a:off x="3623549" y="3866308"/>
            <a:ext cx="214687" cy="330827"/>
            <a:chOff x="2819150" y="3955025"/>
            <a:chExt cx="192200" cy="296175"/>
          </a:xfrm>
        </p:grpSpPr>
        <p:sp>
          <p:nvSpPr>
            <p:cNvPr id="9445" name="Google Shape;9445;p5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55"/>
          <p:cNvGrpSpPr/>
          <p:nvPr/>
        </p:nvGrpSpPr>
        <p:grpSpPr>
          <a:xfrm>
            <a:off x="5661947" y="3049878"/>
            <a:ext cx="329934" cy="329068"/>
            <a:chOff x="4629125" y="3235150"/>
            <a:chExt cx="295375" cy="294600"/>
          </a:xfrm>
        </p:grpSpPr>
        <p:sp>
          <p:nvSpPr>
            <p:cNvPr id="9450" name="Google Shape;9450;p5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5"/>
          <p:cNvGrpSpPr/>
          <p:nvPr/>
        </p:nvGrpSpPr>
        <p:grpSpPr>
          <a:xfrm>
            <a:off x="5661933" y="3465807"/>
            <a:ext cx="329962" cy="329934"/>
            <a:chOff x="4628325" y="3599825"/>
            <a:chExt cx="295400" cy="295375"/>
          </a:xfrm>
        </p:grpSpPr>
        <p:sp>
          <p:nvSpPr>
            <p:cNvPr id="9456" name="Google Shape;9456;p5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55"/>
          <p:cNvGrpSpPr/>
          <p:nvPr/>
        </p:nvGrpSpPr>
        <p:grpSpPr>
          <a:xfrm>
            <a:off x="5681732" y="3866308"/>
            <a:ext cx="290364" cy="330827"/>
            <a:chOff x="4645650" y="3962900"/>
            <a:chExt cx="259950" cy="296175"/>
          </a:xfrm>
        </p:grpSpPr>
        <p:sp>
          <p:nvSpPr>
            <p:cNvPr id="9469" name="Google Shape;9469;p5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55"/>
          <p:cNvGrpSpPr/>
          <p:nvPr/>
        </p:nvGrpSpPr>
        <p:grpSpPr>
          <a:xfrm>
            <a:off x="7338295" y="3466254"/>
            <a:ext cx="329934" cy="329040"/>
            <a:chOff x="6143725" y="3582500"/>
            <a:chExt cx="295375" cy="294575"/>
          </a:xfrm>
        </p:grpSpPr>
        <p:sp>
          <p:nvSpPr>
            <p:cNvPr id="9476" name="Google Shape;9476;p5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55"/>
          <p:cNvGrpSpPr/>
          <p:nvPr/>
        </p:nvGrpSpPr>
        <p:grpSpPr>
          <a:xfrm>
            <a:off x="1890873" y="3049013"/>
            <a:ext cx="331693" cy="330800"/>
            <a:chOff x="1310075" y="3253275"/>
            <a:chExt cx="296950" cy="296150"/>
          </a:xfrm>
        </p:grpSpPr>
        <p:sp>
          <p:nvSpPr>
            <p:cNvPr id="9484" name="Google Shape;9484;p5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7" name="Google Shape;9487;p55"/>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8" name="Google Shape;9488;p55"/>
          <p:cNvGrpSpPr/>
          <p:nvPr/>
        </p:nvGrpSpPr>
        <p:grpSpPr>
          <a:xfrm>
            <a:off x="1890427" y="3865554"/>
            <a:ext cx="332587" cy="332335"/>
            <a:chOff x="1310075" y="3980250"/>
            <a:chExt cx="297750" cy="297525"/>
          </a:xfrm>
        </p:grpSpPr>
        <p:sp>
          <p:nvSpPr>
            <p:cNvPr id="9489" name="Google Shape;9489;p5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5"/>
          <p:cNvGrpSpPr/>
          <p:nvPr/>
        </p:nvGrpSpPr>
        <p:grpSpPr>
          <a:xfrm>
            <a:off x="4030669" y="3049445"/>
            <a:ext cx="251660" cy="329934"/>
            <a:chOff x="3167275" y="3227275"/>
            <a:chExt cx="225300" cy="295375"/>
          </a:xfrm>
        </p:grpSpPr>
        <p:sp>
          <p:nvSpPr>
            <p:cNvPr id="9494" name="Google Shape;9494;p5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9" name="Google Shape;9499;p55"/>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0" name="Google Shape;9500;p55"/>
          <p:cNvGrpSpPr/>
          <p:nvPr/>
        </p:nvGrpSpPr>
        <p:grpSpPr>
          <a:xfrm>
            <a:off x="3990205" y="3866740"/>
            <a:ext cx="332587" cy="329962"/>
            <a:chOff x="3133425" y="3955025"/>
            <a:chExt cx="297750" cy="295400"/>
          </a:xfrm>
        </p:grpSpPr>
        <p:sp>
          <p:nvSpPr>
            <p:cNvPr id="9501" name="Google Shape;9501;p5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55"/>
          <p:cNvGrpSpPr/>
          <p:nvPr/>
        </p:nvGrpSpPr>
        <p:grpSpPr>
          <a:xfrm>
            <a:off x="6081903" y="3048412"/>
            <a:ext cx="330827" cy="332000"/>
            <a:chOff x="4991425" y="3234750"/>
            <a:chExt cx="296175" cy="297225"/>
          </a:xfrm>
        </p:grpSpPr>
        <p:sp>
          <p:nvSpPr>
            <p:cNvPr id="9505" name="Google Shape;9505;p5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55"/>
          <p:cNvGrpSpPr/>
          <p:nvPr/>
        </p:nvGrpSpPr>
        <p:grpSpPr>
          <a:xfrm>
            <a:off x="6081903" y="3485159"/>
            <a:ext cx="330827" cy="291230"/>
            <a:chOff x="4991425" y="3617150"/>
            <a:chExt cx="296175" cy="260725"/>
          </a:xfrm>
        </p:grpSpPr>
        <p:sp>
          <p:nvSpPr>
            <p:cNvPr id="9512" name="Google Shape;9512;p5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55"/>
          <p:cNvGrpSpPr/>
          <p:nvPr/>
        </p:nvGrpSpPr>
        <p:grpSpPr>
          <a:xfrm>
            <a:off x="6154927" y="3866740"/>
            <a:ext cx="184780" cy="329962"/>
            <a:chOff x="5056800" y="3962900"/>
            <a:chExt cx="165425" cy="295400"/>
          </a:xfrm>
        </p:grpSpPr>
        <p:sp>
          <p:nvSpPr>
            <p:cNvPr id="9520" name="Google Shape;9520;p5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55"/>
          <p:cNvGrpSpPr/>
          <p:nvPr/>
        </p:nvGrpSpPr>
        <p:grpSpPr>
          <a:xfrm>
            <a:off x="7337415" y="3866754"/>
            <a:ext cx="331693" cy="329934"/>
            <a:chOff x="6168925" y="3936925"/>
            <a:chExt cx="296950" cy="295375"/>
          </a:xfrm>
        </p:grpSpPr>
        <p:sp>
          <p:nvSpPr>
            <p:cNvPr id="9524" name="Google Shape;9524;p5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55"/>
          <p:cNvGrpSpPr/>
          <p:nvPr/>
        </p:nvGrpSpPr>
        <p:grpSpPr>
          <a:xfrm>
            <a:off x="2310396" y="3049446"/>
            <a:ext cx="329040" cy="329934"/>
            <a:chOff x="1674750" y="3254050"/>
            <a:chExt cx="294575" cy="295375"/>
          </a:xfrm>
        </p:grpSpPr>
        <p:sp>
          <p:nvSpPr>
            <p:cNvPr id="9531" name="Google Shape;9531;p5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55"/>
          <p:cNvGrpSpPr/>
          <p:nvPr/>
        </p:nvGrpSpPr>
        <p:grpSpPr>
          <a:xfrm>
            <a:off x="2324024" y="3465807"/>
            <a:ext cx="301785" cy="329934"/>
            <a:chOff x="1687350" y="3618725"/>
            <a:chExt cx="270175" cy="295375"/>
          </a:xfrm>
        </p:grpSpPr>
        <p:sp>
          <p:nvSpPr>
            <p:cNvPr id="9535" name="Google Shape;9535;p5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55"/>
          <p:cNvGrpSpPr/>
          <p:nvPr/>
        </p:nvGrpSpPr>
        <p:grpSpPr>
          <a:xfrm>
            <a:off x="2308623" y="3866754"/>
            <a:ext cx="332587" cy="329934"/>
            <a:chOff x="1672375" y="3982600"/>
            <a:chExt cx="297750" cy="295375"/>
          </a:xfrm>
        </p:grpSpPr>
        <p:sp>
          <p:nvSpPr>
            <p:cNvPr id="9539" name="Google Shape;9539;p5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55"/>
          <p:cNvGrpSpPr/>
          <p:nvPr/>
        </p:nvGrpSpPr>
        <p:grpSpPr>
          <a:xfrm>
            <a:off x="4411488" y="3048999"/>
            <a:ext cx="330827" cy="330827"/>
            <a:chOff x="3497300" y="3227275"/>
            <a:chExt cx="296175" cy="296175"/>
          </a:xfrm>
        </p:grpSpPr>
        <p:sp>
          <p:nvSpPr>
            <p:cNvPr id="9543" name="Google Shape;9543;p5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55"/>
          <p:cNvGrpSpPr/>
          <p:nvPr/>
        </p:nvGrpSpPr>
        <p:grpSpPr>
          <a:xfrm>
            <a:off x="4411934" y="3466687"/>
            <a:ext cx="329934" cy="328175"/>
            <a:chOff x="3497300" y="3591950"/>
            <a:chExt cx="295375" cy="293800"/>
          </a:xfrm>
        </p:grpSpPr>
        <p:sp>
          <p:nvSpPr>
            <p:cNvPr id="9552" name="Google Shape;9552;p5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55"/>
          <p:cNvGrpSpPr/>
          <p:nvPr/>
        </p:nvGrpSpPr>
        <p:grpSpPr>
          <a:xfrm>
            <a:off x="4411934" y="3866740"/>
            <a:ext cx="329934" cy="329962"/>
            <a:chOff x="3497300" y="3955025"/>
            <a:chExt cx="295375" cy="295400"/>
          </a:xfrm>
        </p:grpSpPr>
        <p:sp>
          <p:nvSpPr>
            <p:cNvPr id="9561" name="Google Shape;9561;p5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5"/>
          <p:cNvGrpSpPr/>
          <p:nvPr/>
        </p:nvGrpSpPr>
        <p:grpSpPr>
          <a:xfrm>
            <a:off x="6514173" y="3049683"/>
            <a:ext cx="309716" cy="329459"/>
            <a:chOff x="5364750" y="3235150"/>
            <a:chExt cx="277275" cy="294950"/>
          </a:xfrm>
        </p:grpSpPr>
        <p:sp>
          <p:nvSpPr>
            <p:cNvPr id="9565" name="Google Shape;9565;p5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55"/>
          <p:cNvGrpSpPr/>
          <p:nvPr/>
        </p:nvGrpSpPr>
        <p:grpSpPr>
          <a:xfrm>
            <a:off x="6503171" y="3464481"/>
            <a:ext cx="331721" cy="332587"/>
            <a:chOff x="5355300" y="3598250"/>
            <a:chExt cx="296975" cy="297750"/>
          </a:xfrm>
        </p:grpSpPr>
        <p:sp>
          <p:nvSpPr>
            <p:cNvPr id="9574" name="Google Shape;9574;p5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55"/>
          <p:cNvGrpSpPr/>
          <p:nvPr/>
        </p:nvGrpSpPr>
        <p:grpSpPr>
          <a:xfrm>
            <a:off x="6507136" y="3924810"/>
            <a:ext cx="323790" cy="213822"/>
            <a:chOff x="5358450" y="4015675"/>
            <a:chExt cx="289875" cy="191425"/>
          </a:xfrm>
        </p:grpSpPr>
        <p:sp>
          <p:nvSpPr>
            <p:cNvPr id="9583" name="Google Shape;9583;p5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55"/>
          <p:cNvGrpSpPr/>
          <p:nvPr/>
        </p:nvGrpSpPr>
        <p:grpSpPr>
          <a:xfrm>
            <a:off x="7764616" y="3060629"/>
            <a:ext cx="331721" cy="307566"/>
            <a:chOff x="6543825" y="3202075"/>
            <a:chExt cx="296975" cy="275350"/>
          </a:xfrm>
        </p:grpSpPr>
        <p:sp>
          <p:nvSpPr>
            <p:cNvPr id="9588" name="Google Shape;9588;p5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55"/>
          <p:cNvGrpSpPr/>
          <p:nvPr/>
        </p:nvGrpSpPr>
        <p:grpSpPr>
          <a:xfrm>
            <a:off x="2727312" y="3048999"/>
            <a:ext cx="330827" cy="330827"/>
            <a:chOff x="2037825" y="3254050"/>
            <a:chExt cx="296175" cy="296175"/>
          </a:xfrm>
        </p:grpSpPr>
        <p:sp>
          <p:nvSpPr>
            <p:cNvPr id="9596" name="Google Shape;9596;p5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55"/>
          <p:cNvGrpSpPr/>
          <p:nvPr/>
        </p:nvGrpSpPr>
        <p:grpSpPr>
          <a:xfrm>
            <a:off x="2725553" y="3465905"/>
            <a:ext cx="334346" cy="329738"/>
            <a:chOff x="2034675" y="3617925"/>
            <a:chExt cx="299325" cy="295200"/>
          </a:xfrm>
        </p:grpSpPr>
        <p:sp>
          <p:nvSpPr>
            <p:cNvPr id="9603" name="Google Shape;9603;p5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5"/>
          <p:cNvGrpSpPr/>
          <p:nvPr/>
        </p:nvGrpSpPr>
        <p:grpSpPr>
          <a:xfrm>
            <a:off x="2727312" y="3866754"/>
            <a:ext cx="330827" cy="329934"/>
            <a:chOff x="2037825" y="3981825"/>
            <a:chExt cx="296175" cy="295375"/>
          </a:xfrm>
        </p:grpSpPr>
        <p:sp>
          <p:nvSpPr>
            <p:cNvPr id="9609" name="Google Shape;9609;p5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55"/>
          <p:cNvGrpSpPr/>
          <p:nvPr/>
        </p:nvGrpSpPr>
        <p:grpSpPr>
          <a:xfrm>
            <a:off x="4823587" y="3079353"/>
            <a:ext cx="330827" cy="270119"/>
            <a:chOff x="3860400" y="3254050"/>
            <a:chExt cx="296175" cy="241825"/>
          </a:xfrm>
        </p:grpSpPr>
        <p:sp>
          <p:nvSpPr>
            <p:cNvPr id="9613" name="Google Shape;9613;p5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55"/>
          <p:cNvGrpSpPr/>
          <p:nvPr/>
        </p:nvGrpSpPr>
        <p:grpSpPr>
          <a:xfrm>
            <a:off x="4823140" y="3465360"/>
            <a:ext cx="331721" cy="330827"/>
            <a:chOff x="3859600" y="3591950"/>
            <a:chExt cx="296975" cy="296175"/>
          </a:xfrm>
        </p:grpSpPr>
        <p:sp>
          <p:nvSpPr>
            <p:cNvPr id="9621" name="Google Shape;9621;p5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55"/>
          <p:cNvGrpSpPr/>
          <p:nvPr/>
        </p:nvGrpSpPr>
        <p:grpSpPr>
          <a:xfrm>
            <a:off x="4823587" y="3866308"/>
            <a:ext cx="330827" cy="330827"/>
            <a:chOff x="3860400" y="3955025"/>
            <a:chExt cx="296175" cy="296175"/>
          </a:xfrm>
        </p:grpSpPr>
        <p:sp>
          <p:nvSpPr>
            <p:cNvPr id="9625" name="Google Shape;9625;p5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55"/>
          <p:cNvGrpSpPr/>
          <p:nvPr/>
        </p:nvGrpSpPr>
        <p:grpSpPr>
          <a:xfrm>
            <a:off x="6916983" y="3049445"/>
            <a:ext cx="336105" cy="329934"/>
            <a:chOff x="5716825" y="3235950"/>
            <a:chExt cx="300900" cy="295375"/>
          </a:xfrm>
        </p:grpSpPr>
        <p:sp>
          <p:nvSpPr>
            <p:cNvPr id="9631" name="Google Shape;9631;p5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55"/>
          <p:cNvGrpSpPr/>
          <p:nvPr/>
        </p:nvGrpSpPr>
        <p:grpSpPr>
          <a:xfrm>
            <a:off x="6929298" y="3475916"/>
            <a:ext cx="311475" cy="309716"/>
            <a:chOff x="5727850" y="3609275"/>
            <a:chExt cx="278850" cy="277275"/>
          </a:xfrm>
        </p:grpSpPr>
        <p:sp>
          <p:nvSpPr>
            <p:cNvPr id="9636" name="Google Shape;9636;p5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55"/>
          <p:cNvGrpSpPr/>
          <p:nvPr/>
        </p:nvGrpSpPr>
        <p:grpSpPr>
          <a:xfrm>
            <a:off x="6939868" y="3866754"/>
            <a:ext cx="290336" cy="329934"/>
            <a:chOff x="5736525" y="3963700"/>
            <a:chExt cx="259925" cy="295375"/>
          </a:xfrm>
        </p:grpSpPr>
        <p:sp>
          <p:nvSpPr>
            <p:cNvPr id="9642" name="Google Shape;9642;p5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55"/>
          <p:cNvGrpSpPr/>
          <p:nvPr/>
        </p:nvGrpSpPr>
        <p:grpSpPr>
          <a:xfrm>
            <a:off x="7764616" y="3465360"/>
            <a:ext cx="331721" cy="330827"/>
            <a:chOff x="6553275" y="3604550"/>
            <a:chExt cx="296975" cy="296175"/>
          </a:xfrm>
        </p:grpSpPr>
        <p:sp>
          <p:nvSpPr>
            <p:cNvPr id="9650" name="Google Shape;9650;p5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9659" name="Shape 9659"/>
        <p:cNvGrpSpPr/>
        <p:nvPr/>
      </p:nvGrpSpPr>
      <p:grpSpPr>
        <a:xfrm>
          <a:off x="0" y="0"/>
          <a:ext cx="0" cy="0"/>
          <a:chOff x="0" y="0"/>
          <a:chExt cx="0" cy="0"/>
        </a:xfrm>
      </p:grpSpPr>
      <p:pic>
        <p:nvPicPr>
          <p:cNvPr id="9660" name="Google Shape;9660;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23"/>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WHAT WE ARE WORKING ON</a:t>
            </a:r>
            <a:endParaRPr/>
          </a:p>
        </p:txBody>
      </p:sp>
      <p:sp>
        <p:nvSpPr>
          <p:cNvPr id="272" name="Google Shape;272;p23"/>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a:t>
            </a:r>
            <a:endParaRPr/>
          </a:p>
        </p:txBody>
      </p:sp>
      <p:sp>
        <p:nvSpPr>
          <p:cNvPr id="273" name="Google Shape;273;p23"/>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Neptune is the farthest planet from the Sun</a:t>
            </a:r>
            <a:endParaRPr/>
          </a:p>
        </p:txBody>
      </p:sp>
      <p:sp>
        <p:nvSpPr>
          <p:cNvPr id="274" name="Google Shape;274;p23"/>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a:t>
            </a:r>
            <a:endParaRPr/>
          </a:p>
        </p:txBody>
      </p:sp>
      <p:sp>
        <p:nvSpPr>
          <p:cNvPr id="275" name="Google Shape;275;p23"/>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SECURE</a:t>
            </a:r>
            <a:endParaRPr/>
          </a:p>
        </p:txBody>
      </p:sp>
      <p:sp>
        <p:nvSpPr>
          <p:cNvPr id="276" name="Google Shape;276;p23"/>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FAST AND RELIABLE</a:t>
            </a:r>
            <a:endParaRPr/>
          </a:p>
        </p:txBody>
      </p:sp>
      <p:sp>
        <p:nvSpPr>
          <p:cNvPr id="277" name="Google Shape;277;p23"/>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ACCESSIBLE</a:t>
            </a:r>
            <a:endParaRPr/>
          </a:p>
        </p:txBody>
      </p:sp>
      <p:sp>
        <p:nvSpPr>
          <p:cNvPr id="278" name="Google Shape;278;p23"/>
          <p:cNvSpPr/>
          <p:nvPr/>
        </p:nvSpPr>
        <p:spPr>
          <a:xfrm>
            <a:off x="1267145" y="2083606"/>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23"/>
          <p:cNvGrpSpPr/>
          <p:nvPr/>
        </p:nvGrpSpPr>
        <p:grpSpPr>
          <a:xfrm>
            <a:off x="4081142" y="2083606"/>
            <a:ext cx="994978" cy="830447"/>
            <a:chOff x="6666900" y="628300"/>
            <a:chExt cx="5236725" cy="4370775"/>
          </a:xfrm>
        </p:grpSpPr>
        <p:sp>
          <p:nvSpPr>
            <p:cNvPr id="280" name="Google Shape;280;p23"/>
            <p:cNvSpPr/>
            <p:nvPr/>
          </p:nvSpPr>
          <p:spPr>
            <a:xfrm>
              <a:off x="6666900" y="628300"/>
              <a:ext cx="5236725" cy="4370775"/>
            </a:xfrm>
            <a:custGeom>
              <a:rect b="b" l="l" r="r" t="t"/>
              <a:pathLst>
                <a:path extrusionOk="0" h="174831" w="209469">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8826600" y="2050775"/>
              <a:ext cx="917300" cy="917300"/>
            </a:xfrm>
            <a:custGeom>
              <a:rect b="b" l="l" r="r" t="t"/>
              <a:pathLst>
                <a:path extrusionOk="0" h="36692" w="36692">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8248175" y="1305300"/>
              <a:ext cx="2071425" cy="2406175"/>
            </a:xfrm>
            <a:custGeom>
              <a:rect b="b" l="l" r="r" t="t"/>
              <a:pathLst>
                <a:path extrusionOk="0" h="96247" w="82857">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23"/>
          <p:cNvGrpSpPr/>
          <p:nvPr/>
        </p:nvGrpSpPr>
        <p:grpSpPr>
          <a:xfrm>
            <a:off x="6877940" y="2077049"/>
            <a:ext cx="1002833" cy="837003"/>
            <a:chOff x="12618250" y="628300"/>
            <a:chExt cx="5236725" cy="4370775"/>
          </a:xfrm>
        </p:grpSpPr>
        <p:sp>
          <p:nvSpPr>
            <p:cNvPr id="284" name="Google Shape;284;p23"/>
            <p:cNvSpPr/>
            <p:nvPr/>
          </p:nvSpPr>
          <p:spPr>
            <a:xfrm>
              <a:off x="12618250" y="628300"/>
              <a:ext cx="5236725" cy="4370775"/>
            </a:xfrm>
            <a:custGeom>
              <a:rect b="b" l="l" r="r" t="t"/>
              <a:pathLst>
                <a:path extrusionOk="0" h="174831" w="209469">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14145450" y="1440150"/>
              <a:ext cx="2050900" cy="2127575"/>
            </a:xfrm>
            <a:custGeom>
              <a:rect b="b" l="l" r="r" t="t"/>
              <a:pathLst>
                <a:path extrusionOk="0" h="85103" w="82036">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3"/>
          <p:cNvSpPr/>
          <p:nvPr/>
        </p:nvSpPr>
        <p:spPr>
          <a:xfrm>
            <a:off x="1609000" y="2221850"/>
            <a:ext cx="311260" cy="414990"/>
          </a:xfrm>
          <a:custGeom>
            <a:rect b="b" l="l" r="r" t="t"/>
            <a:pathLst>
              <a:path extrusionOk="0" h="208800" w="156609">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7" name="Google Shape;287;p23"/>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2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ABOUT THE PROJECT</a:t>
            </a:r>
            <a:endParaRPr>
              <a:solidFill>
                <a:srgbClr val="FFFFFF"/>
              </a:solidFill>
            </a:endParaRPr>
          </a:p>
        </p:txBody>
      </p:sp>
      <p:sp>
        <p:nvSpPr>
          <p:cNvPr id="293" name="Google Shape;293;p2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4" name="Google Shape;294;p24"/>
          <p:cNvCxnSpPr/>
          <p:nvPr/>
        </p:nvCxnSpPr>
        <p:spPr>
          <a:xfrm>
            <a:off x="4979350" y="2275300"/>
            <a:ext cx="4448400" cy="0"/>
          </a:xfrm>
          <a:prstGeom prst="straightConnector1">
            <a:avLst/>
          </a:prstGeom>
          <a:noFill/>
          <a:ln cap="flat" cmpd="sng" w="9525">
            <a:solidFill>
              <a:srgbClr val="48FFD5"/>
            </a:solidFill>
            <a:prstDash val="solid"/>
            <a:round/>
            <a:headEnd len="med" w="med" type="none"/>
            <a:tailEnd len="med" w="med" type="none"/>
          </a:ln>
        </p:spPr>
      </p:cxnSp>
      <p:sp>
        <p:nvSpPr>
          <p:cNvPr id="295" name="Google Shape;295;p24"/>
          <p:cNvSpPr/>
          <p:nvPr/>
        </p:nvSpPr>
        <p:spPr>
          <a:xfrm>
            <a:off x="1953596" y="1830067"/>
            <a:ext cx="1094271" cy="2041506"/>
          </a:xfrm>
          <a:custGeom>
            <a:rect b="b" l="l" r="r" t="t"/>
            <a:pathLst>
              <a:path extrusionOk="0" fill="none" h="145536" w="78009">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2056879" y="1992173"/>
            <a:ext cx="887043" cy="1628410"/>
          </a:xfrm>
          <a:custGeom>
            <a:rect b="b" l="l" r="r" t="t"/>
            <a:pathLst>
              <a:path extrusionOk="0" h="116087" w="63236">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b="50%" l="50%" r="50%" t="50%"/>
            </a:path>
            <a:tileRect/>
          </a:gra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2396132" y="3661112"/>
            <a:ext cx="182624" cy="156421"/>
          </a:xfrm>
          <a:custGeom>
            <a:rect b="b" l="l" r="r" t="t"/>
            <a:pathLst>
              <a:path extrusionOk="0" h="11151" w="13019">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b="50%" l="50%" r="50%" t="50%"/>
            </a:path>
            <a:tileRect/>
          </a:gra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2392035" y="1893688"/>
            <a:ext cx="217496" cy="35574"/>
          </a:xfrm>
          <a:custGeom>
            <a:rect b="b" l="l" r="r" t="t"/>
            <a:pathLst>
              <a:path extrusionOk="0" h="2536" w="15505">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2251814" y="3281499"/>
            <a:ext cx="119697" cy="102639"/>
          </a:xfrm>
          <a:custGeom>
            <a:rect b="b" l="l" r="r" t="t"/>
            <a:pathLst>
              <a:path extrusionOk="0" h="7317" w="8533">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2326365" y="3384094"/>
            <a:ext cx="14" cy="30103"/>
          </a:xfrm>
          <a:custGeom>
            <a:rect b="b" l="l" r="r" t="t"/>
            <a:pathLst>
              <a:path extrusionOk="0" fill="none" h="2146" w="1">
                <a:moveTo>
                  <a:pt x="1" y="1"/>
                </a:moveTo>
                <a:lnTo>
                  <a:pt x="1" y="2146"/>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2327052" y="3444293"/>
            <a:ext cx="29430" cy="30103"/>
          </a:xfrm>
          <a:custGeom>
            <a:rect b="b" l="l" r="r" t="t"/>
            <a:pathLst>
              <a:path extrusionOk="0" fill="none" h="2146" w="2098">
                <a:moveTo>
                  <a:pt x="1" y="0"/>
                </a:moveTo>
                <a:lnTo>
                  <a:pt x="1" y="2145"/>
                </a:lnTo>
                <a:lnTo>
                  <a:pt x="2097" y="2145"/>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p:nvPr/>
        </p:nvSpPr>
        <p:spPr>
          <a:xfrm>
            <a:off x="2411185" y="3474385"/>
            <a:ext cx="409673" cy="14"/>
          </a:xfrm>
          <a:custGeom>
            <a:rect b="b" l="l" r="r" t="t"/>
            <a:pathLst>
              <a:path extrusionOk="0" fill="none" h="1" w="29205">
                <a:moveTo>
                  <a:pt x="0" y="0"/>
                </a:moveTo>
                <a:lnTo>
                  <a:pt x="29205" y="0"/>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2848263" y="3444293"/>
            <a:ext cx="30103" cy="30103"/>
          </a:xfrm>
          <a:custGeom>
            <a:rect b="b" l="l" r="r" t="t"/>
            <a:pathLst>
              <a:path extrusionOk="0" fill="none" h="2146" w="2146">
                <a:moveTo>
                  <a:pt x="0" y="2145"/>
                </a:moveTo>
                <a:lnTo>
                  <a:pt x="2145" y="2145"/>
                </a:lnTo>
                <a:lnTo>
                  <a:pt x="2145" y="0"/>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2878356" y="3081768"/>
            <a:ext cx="14" cy="307090"/>
          </a:xfrm>
          <a:custGeom>
            <a:rect b="b" l="l" r="r" t="t"/>
            <a:pathLst>
              <a:path extrusionOk="0" fill="none" h="21892" w="1">
                <a:moveTo>
                  <a:pt x="0" y="21892"/>
                </a:moveTo>
                <a:lnTo>
                  <a:pt x="0" y="1"/>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2878356" y="3024319"/>
            <a:ext cx="30103" cy="29416"/>
          </a:xfrm>
          <a:custGeom>
            <a:rect b="b" l="l" r="r" t="t"/>
            <a:pathLst>
              <a:path extrusionOk="0" fill="none" h="2097" w="2146">
                <a:moveTo>
                  <a:pt x="0" y="2097"/>
                </a:moveTo>
                <a:lnTo>
                  <a:pt x="0" y="0"/>
                </a:lnTo>
                <a:lnTo>
                  <a:pt x="2145" y="0"/>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p:nvPr/>
        </p:nvSpPr>
        <p:spPr>
          <a:xfrm>
            <a:off x="2970695" y="3024319"/>
            <a:ext cx="341962" cy="14"/>
          </a:xfrm>
          <a:custGeom>
            <a:rect b="b" l="l" r="r" t="t"/>
            <a:pathLst>
              <a:path extrusionOk="0" fill="none" h="1" w="24378">
                <a:moveTo>
                  <a:pt x="0" y="0"/>
                </a:moveTo>
                <a:lnTo>
                  <a:pt x="24378" y="0"/>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a:off x="3344151" y="3024319"/>
            <a:ext cx="29416" cy="29416"/>
          </a:xfrm>
          <a:custGeom>
            <a:rect b="b" l="l" r="r" t="t"/>
            <a:pathLst>
              <a:path extrusionOk="0" fill="none" h="2097" w="2097">
                <a:moveTo>
                  <a:pt x="0" y="0"/>
                </a:moveTo>
                <a:lnTo>
                  <a:pt x="2097" y="0"/>
                </a:lnTo>
                <a:lnTo>
                  <a:pt x="2097" y="2097"/>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a:off x="3373557" y="3107076"/>
            <a:ext cx="14" cy="292053"/>
          </a:xfrm>
          <a:custGeom>
            <a:rect b="b" l="l" r="r" t="t"/>
            <a:pathLst>
              <a:path extrusionOk="0" fill="none" h="20820" w="1">
                <a:moveTo>
                  <a:pt x="1" y="1"/>
                </a:moveTo>
                <a:lnTo>
                  <a:pt x="1" y="20819"/>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a:off x="3373557" y="3425816"/>
            <a:ext cx="14" cy="30103"/>
          </a:xfrm>
          <a:custGeom>
            <a:rect b="b" l="l" r="r" t="t"/>
            <a:pathLst>
              <a:path extrusionOk="0" fill="none" h="2146" w="1">
                <a:moveTo>
                  <a:pt x="1" y="1"/>
                </a:moveTo>
                <a:lnTo>
                  <a:pt x="1"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a:off x="1673154" y="2077680"/>
            <a:ext cx="29430" cy="14"/>
          </a:xfrm>
          <a:custGeom>
            <a:rect b="b" l="l" r="r" t="t"/>
            <a:pathLst>
              <a:path extrusionOk="0" fill="none" h="1" w="2098">
                <a:moveTo>
                  <a:pt x="1" y="0"/>
                </a:moveTo>
                <a:lnTo>
                  <a:pt x="2097"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1736762" y="2077680"/>
            <a:ext cx="50625" cy="14"/>
          </a:xfrm>
          <a:custGeom>
            <a:rect b="b" l="l" r="r" t="t"/>
            <a:pathLst>
              <a:path extrusionOk="0" fill="none" h="1" w="3609">
                <a:moveTo>
                  <a:pt x="1" y="0"/>
                </a:moveTo>
                <a:lnTo>
                  <a:pt x="3609"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1804480" y="2077680"/>
            <a:ext cx="30103" cy="29416"/>
          </a:xfrm>
          <a:custGeom>
            <a:rect b="b" l="l" r="r" t="t"/>
            <a:pathLst>
              <a:path extrusionOk="0" fill="none" h="2097" w="2146">
                <a:moveTo>
                  <a:pt x="1" y="0"/>
                </a:moveTo>
                <a:lnTo>
                  <a:pt x="2146" y="0"/>
                </a:lnTo>
                <a:lnTo>
                  <a:pt x="2146" y="2097"/>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1833900" y="2169332"/>
            <a:ext cx="14" cy="464394"/>
          </a:xfrm>
          <a:custGeom>
            <a:rect b="b" l="l" r="r" t="t"/>
            <a:pathLst>
              <a:path extrusionOk="0" fill="none" h="33106" w="1">
                <a:moveTo>
                  <a:pt x="0" y="0"/>
                </a:moveTo>
                <a:lnTo>
                  <a:pt x="0" y="33105"/>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1834573" y="2665217"/>
            <a:ext cx="29430" cy="30117"/>
          </a:xfrm>
          <a:custGeom>
            <a:rect b="b" l="l" r="r" t="t"/>
            <a:pathLst>
              <a:path extrusionOk="0" fill="none" h="2147" w="2098">
                <a:moveTo>
                  <a:pt x="1" y="1"/>
                </a:moveTo>
                <a:lnTo>
                  <a:pt x="1" y="2146"/>
                </a:lnTo>
                <a:lnTo>
                  <a:pt x="2097"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1923504" y="2695323"/>
            <a:ext cx="681189" cy="14"/>
          </a:xfrm>
          <a:custGeom>
            <a:rect b="b" l="l" r="r" t="t"/>
            <a:pathLst>
              <a:path extrusionOk="0" fill="none" h="1" w="48561">
                <a:moveTo>
                  <a:pt x="0" y="0"/>
                </a:moveTo>
                <a:lnTo>
                  <a:pt x="48560"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2634164" y="2695323"/>
            <a:ext cx="30103" cy="14"/>
          </a:xfrm>
          <a:custGeom>
            <a:rect b="b" l="l" r="r" t="t"/>
            <a:pathLst>
              <a:path extrusionOk="0" fill="none" h="1" w="2146">
                <a:moveTo>
                  <a:pt x="1" y="0"/>
                </a:moveTo>
                <a:lnTo>
                  <a:pt x="2146" y="0"/>
                </a:lnTo>
              </a:path>
            </a:pathLst>
          </a:custGeom>
          <a:noFill/>
          <a:ln cap="rnd" cmpd="sng" w="30475">
            <a:solidFill>
              <a:srgbClr val="2E31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2608856" y="2648129"/>
            <a:ext cx="119697" cy="102934"/>
          </a:xfrm>
          <a:custGeom>
            <a:rect b="b" l="l" r="r" t="t"/>
            <a:pathLst>
              <a:path extrusionOk="0" h="7338" w="8533">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1611594" y="3639226"/>
            <a:ext cx="30103" cy="14"/>
          </a:xfrm>
          <a:custGeom>
            <a:rect b="b" l="l" r="r" t="t"/>
            <a:pathLst>
              <a:path extrusionOk="0" fill="none" h="1" w="2146">
                <a:moveTo>
                  <a:pt x="1" y="0"/>
                </a:moveTo>
                <a:lnTo>
                  <a:pt x="2146"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1724458" y="3609808"/>
            <a:ext cx="30103" cy="30117"/>
          </a:xfrm>
          <a:custGeom>
            <a:rect b="b" l="l" r="r" t="t"/>
            <a:pathLst>
              <a:path extrusionOk="0" fill="none" h="2147" w="2146">
                <a:moveTo>
                  <a:pt x="0" y="2146"/>
                </a:moveTo>
                <a:lnTo>
                  <a:pt x="2146" y="2146"/>
                </a:lnTo>
                <a:lnTo>
                  <a:pt x="2146"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a:off x="1754551" y="3238402"/>
            <a:ext cx="14" cy="313935"/>
          </a:xfrm>
          <a:custGeom>
            <a:rect b="b" l="l" r="r" t="t"/>
            <a:pathLst>
              <a:path extrusionOk="0" fill="none" h="22380" w="1">
                <a:moveTo>
                  <a:pt x="1" y="22379"/>
                </a:moveTo>
                <a:lnTo>
                  <a:pt x="1"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1754551" y="3179578"/>
            <a:ext cx="30103" cy="30117"/>
          </a:xfrm>
          <a:custGeom>
            <a:rect b="b" l="l" r="r" t="t"/>
            <a:pathLst>
              <a:path extrusionOk="0" fill="none" h="2147" w="2146">
                <a:moveTo>
                  <a:pt x="1" y="2146"/>
                </a:moveTo>
                <a:lnTo>
                  <a:pt x="1" y="1"/>
                </a:lnTo>
                <a:lnTo>
                  <a:pt x="2146"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1840732" y="3179578"/>
            <a:ext cx="871318" cy="14"/>
          </a:xfrm>
          <a:custGeom>
            <a:rect b="b" l="l" r="r" t="t"/>
            <a:pathLst>
              <a:path extrusionOk="0" fill="none" h="1" w="62115">
                <a:moveTo>
                  <a:pt x="1" y="1"/>
                </a:moveTo>
                <a:lnTo>
                  <a:pt x="62115"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2740183" y="3179578"/>
            <a:ext cx="30103" cy="30117"/>
          </a:xfrm>
          <a:custGeom>
            <a:rect b="b" l="l" r="r" t="t"/>
            <a:pathLst>
              <a:path extrusionOk="0" fill="none" h="2147" w="2146">
                <a:moveTo>
                  <a:pt x="1" y="1"/>
                </a:moveTo>
                <a:lnTo>
                  <a:pt x="2146" y="1"/>
                </a:lnTo>
                <a:lnTo>
                  <a:pt x="2146"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2770275" y="3289706"/>
            <a:ext cx="14" cy="30103"/>
          </a:xfrm>
          <a:custGeom>
            <a:rect b="b" l="l" r="r" t="t"/>
            <a:pathLst>
              <a:path extrusionOk="0" fill="none" h="2146" w="1">
                <a:moveTo>
                  <a:pt x="1" y="0"/>
                </a:moveTo>
                <a:lnTo>
                  <a:pt x="1" y="2146"/>
                </a:lnTo>
              </a:path>
            </a:pathLst>
          </a:custGeom>
          <a:noFill/>
          <a:ln cap="rnd" cmpd="sng" w="30475">
            <a:solidFill>
              <a:srgbClr val="2E31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2699147" y="3284235"/>
            <a:ext cx="119697" cy="102639"/>
          </a:xfrm>
          <a:custGeom>
            <a:rect b="b" l="l" r="r" t="t"/>
            <a:pathLst>
              <a:path extrusionOk="0" h="7317" w="8533">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2526098" y="3007905"/>
            <a:ext cx="14" cy="29416"/>
          </a:xfrm>
          <a:custGeom>
            <a:rect b="b" l="l" r="r" t="t"/>
            <a:pathLst>
              <a:path extrusionOk="0" fill="none" h="2097" w="1">
                <a:moveTo>
                  <a:pt x="0" y="2097"/>
                </a:moveTo>
                <a:lnTo>
                  <a:pt x="0" y="0"/>
                </a:lnTo>
              </a:path>
            </a:pathLst>
          </a:custGeom>
          <a:noFill/>
          <a:ln cap="rnd" cmpd="sng" w="30475">
            <a:solidFill>
              <a:srgbClr val="2E31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2526098" y="2548944"/>
            <a:ext cx="14" cy="404890"/>
          </a:xfrm>
          <a:custGeom>
            <a:rect b="b" l="l" r="r" t="t"/>
            <a:pathLst>
              <a:path extrusionOk="0" fill="none" h="28864" w="1">
                <a:moveTo>
                  <a:pt x="0" y="28864"/>
                </a:moveTo>
                <a:lnTo>
                  <a:pt x="0"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4"/>
          <p:cNvSpPr/>
          <p:nvPr/>
        </p:nvSpPr>
        <p:spPr>
          <a:xfrm>
            <a:off x="2526785" y="2492168"/>
            <a:ext cx="29416" cy="30117"/>
          </a:xfrm>
          <a:custGeom>
            <a:rect b="b" l="l" r="r" t="t"/>
            <a:pathLst>
              <a:path extrusionOk="0" fill="none" h="2147" w="2097">
                <a:moveTo>
                  <a:pt x="0" y="2146"/>
                </a:moveTo>
                <a:lnTo>
                  <a:pt x="0" y="1"/>
                </a:lnTo>
                <a:lnTo>
                  <a:pt x="2097"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2615014" y="2492168"/>
            <a:ext cx="904830" cy="14"/>
          </a:xfrm>
          <a:custGeom>
            <a:rect b="b" l="l" r="r" t="t"/>
            <a:pathLst>
              <a:path extrusionOk="0" fill="none" h="1" w="64504">
                <a:moveTo>
                  <a:pt x="1" y="1"/>
                </a:moveTo>
                <a:lnTo>
                  <a:pt x="64504"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p:nvPr/>
        </p:nvSpPr>
        <p:spPr>
          <a:xfrm>
            <a:off x="3549342" y="2462076"/>
            <a:ext cx="30117" cy="30103"/>
          </a:xfrm>
          <a:custGeom>
            <a:rect b="b" l="l" r="r" t="t"/>
            <a:pathLst>
              <a:path extrusionOk="0" fill="none" h="2146" w="2147">
                <a:moveTo>
                  <a:pt x="1" y="2146"/>
                </a:moveTo>
                <a:lnTo>
                  <a:pt x="2146" y="2146"/>
                </a:lnTo>
                <a:lnTo>
                  <a:pt x="2146"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3579448" y="2350587"/>
            <a:ext cx="14" cy="67037"/>
          </a:xfrm>
          <a:custGeom>
            <a:rect b="b" l="l" r="r" t="t"/>
            <a:pathLst>
              <a:path extrusionOk="0" fill="none" h="4779" w="1">
                <a:moveTo>
                  <a:pt x="0" y="4779"/>
                </a:moveTo>
                <a:lnTo>
                  <a:pt x="0"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a:off x="3579448" y="2297922"/>
            <a:ext cx="14" cy="30103"/>
          </a:xfrm>
          <a:custGeom>
            <a:rect b="b" l="l" r="r" t="t"/>
            <a:pathLst>
              <a:path extrusionOk="0" fill="none" h="2146" w="1">
                <a:moveTo>
                  <a:pt x="0" y="2146"/>
                </a:moveTo>
                <a:lnTo>
                  <a:pt x="0"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2473432" y="3007217"/>
            <a:ext cx="103284" cy="103284"/>
          </a:xfrm>
          <a:custGeom>
            <a:rect b="b" l="l" r="r" t="t"/>
            <a:pathLst>
              <a:path extrusionOk="0" h="7363" w="7363">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2811324" y="1640604"/>
            <a:ext cx="14" cy="30103"/>
          </a:xfrm>
          <a:custGeom>
            <a:rect b="b" l="l" r="r" t="t"/>
            <a:pathLst>
              <a:path extrusionOk="0" fill="none" h="2146" w="1">
                <a:moveTo>
                  <a:pt x="0" y="1"/>
                </a:moveTo>
                <a:lnTo>
                  <a:pt x="0"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2811324" y="1728160"/>
            <a:ext cx="14" cy="547143"/>
          </a:xfrm>
          <a:custGeom>
            <a:rect b="b" l="l" r="r" t="t"/>
            <a:pathLst>
              <a:path extrusionOk="0" fill="none" h="39005" w="1">
                <a:moveTo>
                  <a:pt x="0" y="0"/>
                </a:moveTo>
                <a:lnTo>
                  <a:pt x="0" y="39004"/>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2781905" y="2304754"/>
            <a:ext cx="30103" cy="29430"/>
          </a:xfrm>
          <a:custGeom>
            <a:rect b="b" l="l" r="r" t="t"/>
            <a:pathLst>
              <a:path extrusionOk="0" fill="none" h="2098" w="2146">
                <a:moveTo>
                  <a:pt x="2146" y="1"/>
                </a:moveTo>
                <a:lnTo>
                  <a:pt x="2146" y="2097"/>
                </a:lnTo>
                <a:lnTo>
                  <a:pt x="1" y="2097"/>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2296272" y="2334173"/>
            <a:ext cx="428147" cy="14"/>
          </a:xfrm>
          <a:custGeom>
            <a:rect b="b" l="l" r="r" t="t"/>
            <a:pathLst>
              <a:path extrusionOk="0" fill="none" h="1" w="30522">
                <a:moveTo>
                  <a:pt x="30521" y="0"/>
                </a:moveTo>
                <a:lnTo>
                  <a:pt x="1"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2237448" y="2334173"/>
            <a:ext cx="30103" cy="30103"/>
          </a:xfrm>
          <a:custGeom>
            <a:rect b="b" l="l" r="r" t="t"/>
            <a:pathLst>
              <a:path extrusionOk="0" fill="none" h="2146" w="2146">
                <a:moveTo>
                  <a:pt x="2146" y="0"/>
                </a:moveTo>
                <a:lnTo>
                  <a:pt x="1" y="0"/>
                </a:lnTo>
                <a:lnTo>
                  <a:pt x="1"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2237448" y="2418993"/>
            <a:ext cx="14" cy="411034"/>
          </a:xfrm>
          <a:custGeom>
            <a:rect b="b" l="l" r="r" t="t"/>
            <a:pathLst>
              <a:path extrusionOk="0" fill="none" h="29302" w="1">
                <a:moveTo>
                  <a:pt x="1" y="0"/>
                </a:moveTo>
                <a:lnTo>
                  <a:pt x="1" y="29302"/>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2237448" y="2857429"/>
            <a:ext cx="14" cy="30103"/>
          </a:xfrm>
          <a:custGeom>
            <a:rect b="b" l="l" r="r" t="t"/>
            <a:pathLst>
              <a:path extrusionOk="0" fill="none" h="2146" w="1">
                <a:moveTo>
                  <a:pt x="1" y="0"/>
                </a:moveTo>
                <a:lnTo>
                  <a:pt x="1" y="2145"/>
                </a:lnTo>
              </a:path>
            </a:pathLst>
          </a:custGeom>
          <a:noFill/>
          <a:ln cap="rnd" cmpd="sng" w="30475">
            <a:solidFill>
              <a:srgbClr val="2E31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2166320" y="2837592"/>
            <a:ext cx="119697" cy="102639"/>
          </a:xfrm>
          <a:custGeom>
            <a:rect b="b" l="l" r="r" t="t"/>
            <a:pathLst>
              <a:path extrusionOk="0" h="7317" w="8533">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24"/>
          <p:cNvGrpSpPr/>
          <p:nvPr/>
        </p:nvGrpSpPr>
        <p:grpSpPr>
          <a:xfrm>
            <a:off x="2624430" y="1068391"/>
            <a:ext cx="373819" cy="412843"/>
            <a:chOff x="3040350" y="1113200"/>
            <a:chExt cx="1704600" cy="1882550"/>
          </a:xfrm>
        </p:grpSpPr>
        <p:sp>
          <p:nvSpPr>
            <p:cNvPr id="343" name="Google Shape;343;p24"/>
            <p:cNvSpPr/>
            <p:nvPr/>
          </p:nvSpPr>
          <p:spPr>
            <a:xfrm>
              <a:off x="3040350" y="2164475"/>
              <a:ext cx="1607250" cy="831275"/>
            </a:xfrm>
            <a:custGeom>
              <a:rect b="b" l="l" r="r" t="t"/>
              <a:pathLst>
                <a:path extrusionOk="0" h="33251" w="6429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sp>
          <p:nvSpPr>
            <p:cNvPr id="344" name="Google Shape;344;p24"/>
            <p:cNvSpPr/>
            <p:nvPr/>
          </p:nvSpPr>
          <p:spPr>
            <a:xfrm>
              <a:off x="3073300" y="1113200"/>
              <a:ext cx="1671650" cy="924525"/>
            </a:xfrm>
            <a:custGeom>
              <a:rect b="b" l="l" r="r" t="t"/>
              <a:pathLst>
                <a:path extrusionOk="0" h="36981" w="66866">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grpSp>
      <p:grpSp>
        <p:nvGrpSpPr>
          <p:cNvPr id="345" name="Google Shape;345;p24"/>
          <p:cNvGrpSpPr/>
          <p:nvPr/>
        </p:nvGrpSpPr>
        <p:grpSpPr>
          <a:xfrm>
            <a:off x="3390291" y="1782576"/>
            <a:ext cx="406573" cy="402537"/>
            <a:chOff x="462200" y="569000"/>
            <a:chExt cx="1901650" cy="1882775"/>
          </a:xfrm>
        </p:grpSpPr>
        <p:sp>
          <p:nvSpPr>
            <p:cNvPr id="346" name="Google Shape;346;p24"/>
            <p:cNvSpPr/>
            <p:nvPr/>
          </p:nvSpPr>
          <p:spPr>
            <a:xfrm>
              <a:off x="462200" y="890525"/>
              <a:ext cx="1573675" cy="1561250"/>
            </a:xfrm>
            <a:custGeom>
              <a:rect b="b" l="l" r="r" t="t"/>
              <a:pathLst>
                <a:path extrusionOk="0" h="62450" w="62947">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1198700" y="569000"/>
              <a:ext cx="1165150" cy="1158700"/>
            </a:xfrm>
            <a:custGeom>
              <a:rect b="b" l="l" r="r" t="t"/>
              <a:pathLst>
                <a:path extrusionOk="0" h="46348" w="46606">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1307825" y="1322925"/>
              <a:ext cx="159450" cy="146850"/>
            </a:xfrm>
            <a:custGeom>
              <a:rect b="b" l="l" r="r" t="t"/>
              <a:pathLst>
                <a:path extrusionOk="0" h="5874" w="6378">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a:off x="701000" y="1507650"/>
              <a:ext cx="373300" cy="440175"/>
            </a:xfrm>
            <a:custGeom>
              <a:rect b="b" l="l" r="r" t="t"/>
              <a:pathLst>
                <a:path extrusionOk="0" h="17607" w="14932">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24"/>
          <p:cNvGrpSpPr/>
          <p:nvPr/>
        </p:nvGrpSpPr>
        <p:grpSpPr>
          <a:xfrm>
            <a:off x="3208667" y="3620568"/>
            <a:ext cx="372185" cy="370679"/>
            <a:chOff x="4991125" y="2436850"/>
            <a:chExt cx="1890225" cy="1882575"/>
          </a:xfrm>
        </p:grpSpPr>
        <p:sp>
          <p:nvSpPr>
            <p:cNvPr id="351" name="Google Shape;351;p24"/>
            <p:cNvSpPr/>
            <p:nvPr/>
          </p:nvSpPr>
          <p:spPr>
            <a:xfrm>
              <a:off x="4991125" y="3057800"/>
              <a:ext cx="1890225" cy="1261625"/>
            </a:xfrm>
            <a:custGeom>
              <a:rect b="b" l="l" r="r" t="t"/>
              <a:pathLst>
                <a:path extrusionOk="0" h="50465" w="75609">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5188800" y="2813650"/>
              <a:ext cx="1298100" cy="133575"/>
            </a:xfrm>
            <a:custGeom>
              <a:rect b="b" l="l" r="r" t="t"/>
              <a:pathLst>
                <a:path extrusionOk="0" h="5343" w="51924">
                  <a:moveTo>
                    <a:pt x="0" y="1"/>
                  </a:moveTo>
                  <a:lnTo>
                    <a:pt x="0" y="5343"/>
                  </a:lnTo>
                  <a:lnTo>
                    <a:pt x="51923" y="5343"/>
                  </a:lnTo>
                  <a:lnTo>
                    <a:pt x="519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5615600" y="2436850"/>
              <a:ext cx="176800" cy="253575"/>
            </a:xfrm>
            <a:custGeom>
              <a:rect b="b" l="l" r="r" t="t"/>
              <a:pathLst>
                <a:path extrusionOk="0" h="10143" w="7072">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5851800" y="2436850"/>
              <a:ext cx="176800" cy="253575"/>
            </a:xfrm>
            <a:custGeom>
              <a:rect b="b" l="l" r="r" t="t"/>
              <a:pathLst>
                <a:path extrusionOk="0" h="10143" w="7072">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24"/>
          <p:cNvGrpSpPr/>
          <p:nvPr/>
        </p:nvGrpSpPr>
        <p:grpSpPr>
          <a:xfrm>
            <a:off x="1112845" y="3454559"/>
            <a:ext cx="372245" cy="369356"/>
            <a:chOff x="5249675" y="238125"/>
            <a:chExt cx="1897275" cy="1882550"/>
          </a:xfrm>
        </p:grpSpPr>
        <p:sp>
          <p:nvSpPr>
            <p:cNvPr id="356" name="Google Shape;356;p24"/>
            <p:cNvSpPr/>
            <p:nvPr/>
          </p:nvSpPr>
          <p:spPr>
            <a:xfrm>
              <a:off x="5367350" y="1455300"/>
              <a:ext cx="290050" cy="110325"/>
            </a:xfrm>
            <a:custGeom>
              <a:rect b="b" l="l" r="r" t="t"/>
              <a:pathLst>
                <a:path extrusionOk="0" h="4413" w="11602">
                  <a:moveTo>
                    <a:pt x="0" y="0"/>
                  </a:moveTo>
                  <a:lnTo>
                    <a:pt x="0" y="4412"/>
                  </a:lnTo>
                  <a:lnTo>
                    <a:pt x="11601" y="4412"/>
                  </a:lnTo>
                  <a:cubicBezTo>
                    <a:pt x="9272" y="1612"/>
                    <a:pt x="5836" y="0"/>
                    <a:pt x="22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5367350" y="1234675"/>
              <a:ext cx="1661950" cy="276525"/>
            </a:xfrm>
            <a:custGeom>
              <a:rect b="b" l="l" r="r" t="t"/>
              <a:pathLst>
                <a:path extrusionOk="0" h="11061" w="66478">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a:off x="5249675" y="1675900"/>
              <a:ext cx="1897275" cy="444775"/>
            </a:xfrm>
            <a:custGeom>
              <a:rect b="b" l="l" r="r" t="t"/>
              <a:pathLst>
                <a:path extrusionOk="0" h="17791" w="75891">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4"/>
            <p:cNvSpPr/>
            <p:nvPr/>
          </p:nvSpPr>
          <p:spPr>
            <a:xfrm>
              <a:off x="5856800" y="1455300"/>
              <a:ext cx="1172500" cy="276525"/>
            </a:xfrm>
            <a:custGeom>
              <a:rect b="b" l="l" r="r" t="t"/>
              <a:pathLst>
                <a:path extrusionOk="0" h="11061" w="4690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4"/>
            <p:cNvSpPr/>
            <p:nvPr/>
          </p:nvSpPr>
          <p:spPr>
            <a:xfrm>
              <a:off x="5253500" y="238125"/>
              <a:ext cx="1889625" cy="886275"/>
            </a:xfrm>
            <a:custGeom>
              <a:rect b="b" l="l" r="r" t="t"/>
              <a:pathLst>
                <a:path extrusionOk="0" h="35451" w="75585">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24"/>
          <p:cNvGrpSpPr/>
          <p:nvPr/>
        </p:nvGrpSpPr>
        <p:grpSpPr>
          <a:xfrm>
            <a:off x="1126337" y="1869842"/>
            <a:ext cx="357689" cy="347177"/>
            <a:chOff x="2652075" y="3639925"/>
            <a:chExt cx="1882575" cy="1827250"/>
          </a:xfrm>
        </p:grpSpPr>
        <p:sp>
          <p:nvSpPr>
            <p:cNvPr id="362" name="Google Shape;362;p24"/>
            <p:cNvSpPr/>
            <p:nvPr/>
          </p:nvSpPr>
          <p:spPr>
            <a:xfrm>
              <a:off x="2716200" y="3639925"/>
              <a:ext cx="628925" cy="694500"/>
            </a:xfrm>
            <a:custGeom>
              <a:rect b="b" l="l" r="r" t="t"/>
              <a:pathLst>
                <a:path extrusionOk="0" h="27780" w="25157">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3326275" y="3795950"/>
              <a:ext cx="282400" cy="286975"/>
            </a:xfrm>
            <a:custGeom>
              <a:rect b="b" l="l" r="r" t="t"/>
              <a:pathLst>
                <a:path extrusionOk="0" h="11479" w="11296">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3696600" y="3760800"/>
              <a:ext cx="318000" cy="258600"/>
            </a:xfrm>
            <a:custGeom>
              <a:rect b="b" l="l" r="r" t="t"/>
              <a:pathLst>
                <a:path extrusionOk="0" h="10344" w="1272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3980450" y="3991375"/>
              <a:ext cx="455350" cy="343050"/>
            </a:xfrm>
            <a:custGeom>
              <a:rect b="b" l="l" r="r" t="t"/>
              <a:pathLst>
                <a:path extrusionOk="0" h="13722" w="18214">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3385675" y="4059600"/>
              <a:ext cx="602150" cy="274825"/>
            </a:xfrm>
            <a:custGeom>
              <a:rect b="b" l="l" r="r" t="t"/>
              <a:pathLst>
                <a:path extrusionOk="0" h="10993" w="24086">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2705900" y="4710325"/>
              <a:ext cx="1774625" cy="756850"/>
            </a:xfrm>
            <a:custGeom>
              <a:rect b="b" l="l" r="r" t="t"/>
              <a:pathLst>
                <a:path extrusionOk="0" h="30274" w="70985">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a:off x="2652075" y="4447650"/>
              <a:ext cx="1882575" cy="149450"/>
            </a:xfrm>
            <a:custGeom>
              <a:rect b="b" l="l" r="r" t="t"/>
              <a:pathLst>
                <a:path extrusionOk="0" h="5978" w="75303">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25"/>
          <p:cNvSpPr/>
          <p:nvPr/>
        </p:nvSpPr>
        <p:spPr>
          <a:xfrm rot="-3173578">
            <a:off x="2948502" y="636938"/>
            <a:ext cx="755592" cy="874209"/>
          </a:xfrm>
          <a:custGeom>
            <a:rect b="b" l="l" r="r" t="t"/>
            <a:pathLst>
              <a:path extrusionOk="0" fill="none" h="27306" w="23601">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rgbClr val="48FFD5"/>
          </a:solidFill>
          <a:ln cap="rnd" cmpd="sng" w="13850">
            <a:solidFill>
              <a:srgbClr val="48FFD5"/>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4" name="Google Shape;374;p25"/>
          <p:cNvSpPr/>
          <p:nvPr/>
        </p:nvSpPr>
        <p:spPr>
          <a:xfrm>
            <a:off x="5784719" y="3707004"/>
            <a:ext cx="1373867" cy="1113719"/>
          </a:xfrm>
          <a:custGeom>
            <a:rect b="b" l="l" r="r" t="t"/>
            <a:pathLst>
              <a:path extrusionOk="0" fill="none" h="20789" w="25645">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cap="rnd" cmpd="sng" w="13850">
            <a:solidFill>
              <a:srgbClr val="1EFFC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2" y="2933780"/>
            <a:ext cx="2563026" cy="2560152"/>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cap="flat" cmpd="sng" w="26625">
            <a:solidFill>
              <a:srgbClr val="1EFFC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6" name="Google Shape;376;p25"/>
          <p:cNvSpPr/>
          <p:nvPr/>
        </p:nvSpPr>
        <p:spPr>
          <a:xfrm>
            <a:off x="6101912" y="3732129"/>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rot="-3173578">
            <a:off x="3032075" y="862878"/>
            <a:ext cx="501903" cy="500527"/>
          </a:xfrm>
          <a:custGeom>
            <a:rect b="b" l="l" r="r" t="t"/>
            <a:pathLst>
              <a:path extrusionOk="0" h="15634" w="15677">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8" name="Google Shape;378;p25"/>
          <p:cNvSpPr/>
          <p:nvPr/>
        </p:nvSpPr>
        <p:spPr>
          <a:xfrm>
            <a:off x="6406139" y="804152"/>
            <a:ext cx="267858" cy="59329"/>
          </a:xfrm>
          <a:custGeom>
            <a:rect b="b" l="l" r="r" t="t"/>
            <a:pathLst>
              <a:path extrusionOk="0" h="1321" w="5964">
                <a:moveTo>
                  <a:pt x="0" y="0"/>
                </a:moveTo>
                <a:lnTo>
                  <a:pt x="0" y="1321"/>
                </a:lnTo>
                <a:lnTo>
                  <a:pt x="5964" y="1321"/>
                </a:lnTo>
                <a:lnTo>
                  <a:pt x="59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9" name="Google Shape;379;p25"/>
          <p:cNvSpPr/>
          <p:nvPr/>
        </p:nvSpPr>
        <p:spPr>
          <a:xfrm>
            <a:off x="6828947" y="804152"/>
            <a:ext cx="1568883" cy="59329"/>
          </a:xfrm>
          <a:custGeom>
            <a:rect b="b" l="l" r="r" t="t"/>
            <a:pathLst>
              <a:path extrusionOk="0" h="1321" w="34932">
                <a:moveTo>
                  <a:pt x="0" y="0"/>
                </a:moveTo>
                <a:lnTo>
                  <a:pt x="0" y="1321"/>
                </a:lnTo>
                <a:lnTo>
                  <a:pt x="34931" y="1321"/>
                </a:lnTo>
                <a:lnTo>
                  <a:pt x="3493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0" name="Google Shape;380;p25"/>
          <p:cNvSpPr/>
          <p:nvPr/>
        </p:nvSpPr>
        <p:spPr>
          <a:xfrm>
            <a:off x="6406139" y="983982"/>
            <a:ext cx="267858" cy="61261"/>
          </a:xfrm>
          <a:custGeom>
            <a:rect b="b" l="l" r="r" t="t"/>
            <a:pathLst>
              <a:path extrusionOk="0" h="1364" w="5964">
                <a:moveTo>
                  <a:pt x="0" y="0"/>
                </a:moveTo>
                <a:lnTo>
                  <a:pt x="0" y="1364"/>
                </a:lnTo>
                <a:lnTo>
                  <a:pt x="5964" y="1364"/>
                </a:lnTo>
                <a:lnTo>
                  <a:pt x="596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1" name="Google Shape;381;p25"/>
          <p:cNvSpPr/>
          <p:nvPr/>
        </p:nvSpPr>
        <p:spPr>
          <a:xfrm>
            <a:off x="6828947" y="983982"/>
            <a:ext cx="1568883" cy="61261"/>
          </a:xfrm>
          <a:custGeom>
            <a:rect b="b" l="l" r="r" t="t"/>
            <a:pathLst>
              <a:path extrusionOk="0" h="1364" w="34932">
                <a:moveTo>
                  <a:pt x="0" y="0"/>
                </a:moveTo>
                <a:lnTo>
                  <a:pt x="0" y="1364"/>
                </a:lnTo>
                <a:lnTo>
                  <a:pt x="34931" y="1364"/>
                </a:lnTo>
                <a:lnTo>
                  <a:pt x="349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2" name="Google Shape;382;p25"/>
          <p:cNvSpPr/>
          <p:nvPr/>
        </p:nvSpPr>
        <p:spPr>
          <a:xfrm>
            <a:off x="6406139" y="1165742"/>
            <a:ext cx="267858" cy="59329"/>
          </a:xfrm>
          <a:custGeom>
            <a:rect b="b" l="l" r="r" t="t"/>
            <a:pathLst>
              <a:path extrusionOk="0" h="1321" w="5964">
                <a:moveTo>
                  <a:pt x="0" y="0"/>
                </a:moveTo>
                <a:lnTo>
                  <a:pt x="0" y="1321"/>
                </a:lnTo>
                <a:lnTo>
                  <a:pt x="5964" y="1321"/>
                </a:lnTo>
                <a:lnTo>
                  <a:pt x="596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3" name="Google Shape;383;p25"/>
          <p:cNvSpPr/>
          <p:nvPr/>
        </p:nvSpPr>
        <p:spPr>
          <a:xfrm>
            <a:off x="6828947" y="1165742"/>
            <a:ext cx="991084" cy="59329"/>
          </a:xfrm>
          <a:custGeom>
            <a:rect b="b" l="l" r="r" t="t"/>
            <a:pathLst>
              <a:path extrusionOk="0" h="1321" w="22067">
                <a:moveTo>
                  <a:pt x="0" y="0"/>
                </a:moveTo>
                <a:lnTo>
                  <a:pt x="0" y="1321"/>
                </a:lnTo>
                <a:lnTo>
                  <a:pt x="22066" y="1321"/>
                </a:lnTo>
                <a:lnTo>
                  <a:pt x="22066"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4" name="Google Shape;384;p25"/>
          <p:cNvSpPr/>
          <p:nvPr/>
        </p:nvSpPr>
        <p:spPr>
          <a:xfrm>
            <a:off x="6406139" y="1347503"/>
            <a:ext cx="267858" cy="59329"/>
          </a:xfrm>
          <a:custGeom>
            <a:rect b="b" l="l" r="r" t="t"/>
            <a:pathLst>
              <a:path extrusionOk="0" h="1321" w="5964">
                <a:moveTo>
                  <a:pt x="0" y="0"/>
                </a:moveTo>
                <a:lnTo>
                  <a:pt x="0" y="1321"/>
                </a:lnTo>
                <a:lnTo>
                  <a:pt x="5964" y="1321"/>
                </a:lnTo>
                <a:lnTo>
                  <a:pt x="596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5" name="Google Shape;385;p25"/>
          <p:cNvSpPr/>
          <p:nvPr/>
        </p:nvSpPr>
        <p:spPr>
          <a:xfrm>
            <a:off x="6828947" y="1347503"/>
            <a:ext cx="991084" cy="59329"/>
          </a:xfrm>
          <a:custGeom>
            <a:rect b="b" l="l" r="r" t="t"/>
            <a:pathLst>
              <a:path extrusionOk="0" h="1321" w="22067">
                <a:moveTo>
                  <a:pt x="0" y="0"/>
                </a:moveTo>
                <a:lnTo>
                  <a:pt x="0" y="1321"/>
                </a:lnTo>
                <a:lnTo>
                  <a:pt x="22066" y="1321"/>
                </a:lnTo>
                <a:lnTo>
                  <a:pt x="22066"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6" name="Google Shape;386;p25"/>
          <p:cNvSpPr/>
          <p:nvPr/>
        </p:nvSpPr>
        <p:spPr>
          <a:xfrm>
            <a:off x="6101900" y="869185"/>
            <a:ext cx="141654" cy="552963"/>
          </a:xfrm>
          <a:custGeom>
            <a:rect b="b" l="l" r="r" t="t"/>
            <a:pathLst>
              <a:path extrusionOk="0" fill="none" h="12312" w="3154">
                <a:moveTo>
                  <a:pt x="3153" y="12311"/>
                </a:moveTo>
                <a:lnTo>
                  <a:pt x="1" y="12311"/>
                </a:lnTo>
                <a:lnTo>
                  <a:pt x="1" y="0"/>
                </a:lnTo>
                <a:lnTo>
                  <a:pt x="3068" y="0"/>
                </a:lnTo>
              </a:path>
            </a:pathLst>
          </a:custGeom>
          <a:solidFill>
            <a:srgbClr val="48FFD5"/>
          </a:solidFill>
          <a:ln cap="flat" cmpd="sng" w="13850">
            <a:solidFill>
              <a:srgbClr val="48FFD5"/>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7" name="Google Shape;387;p25"/>
          <p:cNvSpPr/>
          <p:nvPr/>
        </p:nvSpPr>
        <p:spPr>
          <a:xfrm>
            <a:off x="523596" y="911573"/>
            <a:ext cx="1335660" cy="80014"/>
          </a:xfrm>
          <a:custGeom>
            <a:rect b="b" l="l" r="r" t="t"/>
            <a:pathLst>
              <a:path extrusionOk="0" h="1322" w="22067">
                <a:moveTo>
                  <a:pt x="0" y="1"/>
                </a:moveTo>
                <a:lnTo>
                  <a:pt x="0" y="1321"/>
                </a:lnTo>
                <a:lnTo>
                  <a:pt x="22066" y="1321"/>
                </a:lnTo>
                <a:lnTo>
                  <a:pt x="22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8" name="Google Shape;388;p25"/>
          <p:cNvSpPr/>
          <p:nvPr/>
        </p:nvSpPr>
        <p:spPr>
          <a:xfrm>
            <a:off x="523596" y="1153907"/>
            <a:ext cx="1335660" cy="82617"/>
          </a:xfrm>
          <a:custGeom>
            <a:rect b="b" l="l" r="r" t="t"/>
            <a:pathLst>
              <a:path extrusionOk="0" h="1365" w="22067">
                <a:moveTo>
                  <a:pt x="0" y="1"/>
                </a:moveTo>
                <a:lnTo>
                  <a:pt x="0" y="1364"/>
                </a:lnTo>
                <a:lnTo>
                  <a:pt x="22066" y="1364"/>
                </a:lnTo>
                <a:lnTo>
                  <a:pt x="2206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9" name="Google Shape;389;p25"/>
          <p:cNvSpPr/>
          <p:nvPr/>
        </p:nvSpPr>
        <p:spPr>
          <a:xfrm>
            <a:off x="6580967" y="2995135"/>
            <a:ext cx="1929800" cy="381875"/>
          </a:xfrm>
          <a:custGeom>
            <a:rect b="b" l="l" r="r" t="t"/>
            <a:pathLst>
              <a:path extrusionOk="0" fill="none" h="11928" w="60278">
                <a:moveTo>
                  <a:pt x="0" y="0"/>
                </a:moveTo>
                <a:lnTo>
                  <a:pt x="60277" y="0"/>
                </a:lnTo>
                <a:lnTo>
                  <a:pt x="60277" y="11928"/>
                </a:lnTo>
                <a:lnTo>
                  <a:pt x="0" y="11928"/>
                </a:lnTo>
                <a:close/>
              </a:path>
            </a:pathLst>
          </a:custGeom>
          <a:solidFill>
            <a:srgbClr val="1EFFC1"/>
          </a:solidFill>
          <a:ln cap="flat" cmpd="sng" w="13850">
            <a:solidFill>
              <a:srgbClr val="48FFD5"/>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txBox="1"/>
          <p:nvPr>
            <p:ph type="ctrTitle"/>
          </p:nvPr>
        </p:nvSpPr>
        <p:spPr>
          <a:xfrm>
            <a:off x="2749775" y="1594525"/>
            <a:ext cx="3530400" cy="19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—SOMEONE FAMOUS</a:t>
            </a:r>
            <a:endParaRPr/>
          </a:p>
        </p:txBody>
      </p:sp>
      <p:sp>
        <p:nvSpPr>
          <p:cNvPr id="391" name="Google Shape;391;p25"/>
          <p:cNvSpPr txBox="1"/>
          <p:nvPr>
            <p:ph idx="1" type="subTitle"/>
          </p:nvPr>
        </p:nvSpPr>
        <p:spPr>
          <a:xfrm>
            <a:off x="2786225" y="1793775"/>
            <a:ext cx="3457500" cy="14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395"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7" name="Google Shape;397;p26"/>
          <p:cNvSpPr/>
          <p:nvPr/>
        </p:nvSpPr>
        <p:spPr>
          <a:xfrm>
            <a:off x="1336225" y="260353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8" name="Google Shape;398;p26"/>
          <p:cNvSpPr/>
          <p:nvPr/>
        </p:nvSpPr>
        <p:spPr>
          <a:xfrm>
            <a:off x="1336225" y="19021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9" name="Google Shape;399;p26"/>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NOW</a:t>
            </a:r>
            <a:endParaRPr>
              <a:solidFill>
                <a:srgbClr val="FFFFFF"/>
              </a:solidFill>
            </a:endParaRPr>
          </a:p>
        </p:txBody>
      </p:sp>
      <p:sp>
        <p:nvSpPr>
          <p:cNvPr id="400" name="Google Shape;400;p26"/>
          <p:cNvSpPr txBox="1"/>
          <p:nvPr>
            <p:ph type="ctrTitle"/>
          </p:nvPr>
        </p:nvSpPr>
        <p:spPr>
          <a:xfrm>
            <a:off x="1557931" y="2087899"/>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POOR DESIGN</a:t>
            </a:r>
            <a:endParaRPr>
              <a:solidFill>
                <a:schemeClr val="dk1"/>
              </a:solidFill>
            </a:endParaRPr>
          </a:p>
        </p:txBody>
      </p:sp>
      <p:sp>
        <p:nvSpPr>
          <p:cNvPr id="401" name="Google Shape;401;p26"/>
          <p:cNvSpPr txBox="1"/>
          <p:nvPr>
            <p:ph idx="2" type="ctrTitle"/>
          </p:nvPr>
        </p:nvSpPr>
        <p:spPr>
          <a:xfrm>
            <a:off x="1557931" y="349058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LACK OF </a:t>
            </a:r>
            <a:r>
              <a:rPr lang="es">
                <a:solidFill>
                  <a:schemeClr val="dk1"/>
                </a:solidFill>
              </a:rPr>
              <a:t>ADAPTABILITY</a:t>
            </a:r>
            <a:endParaRPr>
              <a:solidFill>
                <a:schemeClr val="dk1"/>
              </a:solidFill>
            </a:endParaRPr>
          </a:p>
        </p:txBody>
      </p:sp>
      <p:sp>
        <p:nvSpPr>
          <p:cNvPr id="402" name="Google Shape;402;p26"/>
          <p:cNvSpPr txBox="1"/>
          <p:nvPr>
            <p:ph idx="3" type="ctrTitle"/>
          </p:nvPr>
        </p:nvSpPr>
        <p:spPr>
          <a:xfrm>
            <a:off x="1557931" y="2789242"/>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PROGRAMMING MISTAKES</a:t>
            </a:r>
            <a:endParaRPr>
              <a:solidFill>
                <a:schemeClr val="dk1"/>
              </a:solidFill>
            </a:endParaRPr>
          </a:p>
        </p:txBody>
      </p:sp>
      <p:cxnSp>
        <p:nvCxnSpPr>
          <p:cNvPr id="403" name="Google Shape;403;p26"/>
          <p:cNvCxnSpPr/>
          <p:nvPr/>
        </p:nvCxnSpPr>
        <p:spPr>
          <a:xfrm>
            <a:off x="0" y="1197575"/>
            <a:ext cx="3340500" cy="0"/>
          </a:xfrm>
          <a:prstGeom prst="straightConnector1">
            <a:avLst/>
          </a:prstGeom>
          <a:noFill/>
          <a:ln cap="flat" cmpd="sng" w="9525">
            <a:solidFill>
              <a:srgbClr val="48FFD5"/>
            </a:solidFill>
            <a:prstDash val="solid"/>
            <a:round/>
            <a:headEnd len="med" w="med" type="none"/>
            <a:tailEnd len="med" w="med" type="none"/>
          </a:ln>
        </p:spPr>
      </p:cxnSp>
      <p:sp>
        <p:nvSpPr>
          <p:cNvPr id="404" name="Google Shape;404;p26"/>
          <p:cNvSpPr/>
          <p:nvPr/>
        </p:nvSpPr>
        <p:spPr>
          <a:xfrm>
            <a:off x="819925" y="188073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5" name="Google Shape;405;p26"/>
          <p:cNvSpPr/>
          <p:nvPr/>
        </p:nvSpPr>
        <p:spPr>
          <a:xfrm>
            <a:off x="819925" y="258208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6" name="Google Shape;406;p26"/>
          <p:cNvSpPr/>
          <p:nvPr/>
        </p:nvSpPr>
        <p:spPr>
          <a:xfrm>
            <a:off x="933213" y="1994550"/>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07" name="Google Shape;407;p26"/>
          <p:cNvSpPr/>
          <p:nvPr/>
        </p:nvSpPr>
        <p:spPr>
          <a:xfrm>
            <a:off x="819925" y="328343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grpSp>
        <p:nvGrpSpPr>
          <p:cNvPr id="408" name="Google Shape;408;p26"/>
          <p:cNvGrpSpPr/>
          <p:nvPr/>
        </p:nvGrpSpPr>
        <p:grpSpPr>
          <a:xfrm flipH="1" rot="10800000">
            <a:off x="880550" y="2712182"/>
            <a:ext cx="302125" cy="163726"/>
            <a:chOff x="1319675" y="779200"/>
            <a:chExt cx="2343875" cy="1270175"/>
          </a:xfrm>
        </p:grpSpPr>
        <p:sp>
          <p:nvSpPr>
            <p:cNvPr id="409" name="Google Shape;409;p26"/>
            <p:cNvSpPr/>
            <p:nvPr/>
          </p:nvSpPr>
          <p:spPr>
            <a:xfrm>
              <a:off x="1319675" y="915950"/>
              <a:ext cx="717150" cy="996650"/>
            </a:xfrm>
            <a:custGeom>
              <a:rect b="b" l="l" r="r" t="t"/>
              <a:pathLst>
                <a:path extrusionOk="0" h="39866" w="28686">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0" name="Google Shape;410;p26"/>
            <p:cNvSpPr/>
            <p:nvPr/>
          </p:nvSpPr>
          <p:spPr>
            <a:xfrm>
              <a:off x="2159125" y="779200"/>
              <a:ext cx="626150" cy="1270175"/>
            </a:xfrm>
            <a:custGeom>
              <a:rect b="b" l="l" r="r" t="t"/>
              <a:pathLst>
                <a:path extrusionOk="0" h="50807" w="25046">
                  <a:moveTo>
                    <a:pt x="19038" y="0"/>
                  </a:moveTo>
                  <a:lnTo>
                    <a:pt x="1" y="50806"/>
                  </a:lnTo>
                  <a:lnTo>
                    <a:pt x="5969" y="50806"/>
                  </a:lnTo>
                  <a:lnTo>
                    <a:pt x="250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1" name="Google Shape;411;p26"/>
            <p:cNvSpPr/>
            <p:nvPr/>
          </p:nvSpPr>
          <p:spPr>
            <a:xfrm>
              <a:off x="2945900" y="915950"/>
              <a:ext cx="717650" cy="996650"/>
            </a:xfrm>
            <a:custGeom>
              <a:rect b="b" l="l" r="r" t="t"/>
              <a:pathLst>
                <a:path extrusionOk="0" h="39866" w="28706">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rect b="b" l="l" r="r" t="t"/>
              <a:pathLst>
                <a:path extrusionOk="0" h="54785" w="55859">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4" name="Google Shape;414;p26"/>
            <p:cNvSpPr/>
            <p:nvPr/>
          </p:nvSpPr>
          <p:spPr>
            <a:xfrm>
              <a:off x="2902125" y="2587450"/>
              <a:ext cx="641550" cy="1171700"/>
            </a:xfrm>
            <a:custGeom>
              <a:rect b="b" l="l" r="r" t="t"/>
              <a:pathLst>
                <a:path extrusionOk="0" h="46868" w="25662">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415" name="Google Shape;415;p26"/>
          <p:cNvSpPr/>
          <p:nvPr/>
        </p:nvSpPr>
        <p:spPr>
          <a:xfrm>
            <a:off x="4876837" y="2409598"/>
            <a:ext cx="2681532" cy="1732190"/>
          </a:xfrm>
          <a:custGeom>
            <a:rect b="b" l="l" r="r" t="t"/>
            <a:pathLst>
              <a:path extrusionOk="0" h="114110" w="176649">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6"/>
          <p:cNvSpPr/>
          <p:nvPr/>
        </p:nvSpPr>
        <p:spPr>
          <a:xfrm>
            <a:off x="5005199" y="2541755"/>
            <a:ext cx="2424808" cy="1467860"/>
          </a:xfrm>
          <a:custGeom>
            <a:rect b="b" l="l" r="r" t="t"/>
            <a:pathLst>
              <a:path extrusionOk="0" h="96697" w="159737">
                <a:moveTo>
                  <a:pt x="0" y="1"/>
                </a:moveTo>
                <a:lnTo>
                  <a:pt x="0" y="96697"/>
                </a:lnTo>
                <a:lnTo>
                  <a:pt x="159737" y="96697"/>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91A51"/>
              </a:solidFill>
            </a:endParaRPr>
          </a:p>
        </p:txBody>
      </p:sp>
      <p:sp>
        <p:nvSpPr>
          <p:cNvPr id="417" name="Google Shape;417;p26"/>
          <p:cNvSpPr/>
          <p:nvPr/>
        </p:nvSpPr>
        <p:spPr>
          <a:xfrm>
            <a:off x="4636011" y="4136703"/>
            <a:ext cx="3163178" cy="83900"/>
          </a:xfrm>
          <a:custGeom>
            <a:rect b="b" l="l" r="r" t="t"/>
            <a:pathLst>
              <a:path extrusionOk="0" h="5527" w="208378">
                <a:moveTo>
                  <a:pt x="0" y="1"/>
                </a:moveTo>
                <a:lnTo>
                  <a:pt x="0" y="5526"/>
                </a:lnTo>
                <a:lnTo>
                  <a:pt x="208377" y="5526"/>
                </a:lnTo>
                <a:lnTo>
                  <a:pt x="20837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18" name="Google Shape;418;p26"/>
          <p:cNvSpPr/>
          <p:nvPr/>
        </p:nvSpPr>
        <p:spPr>
          <a:xfrm>
            <a:off x="5005199" y="2541755"/>
            <a:ext cx="2424808" cy="141083"/>
          </a:xfrm>
          <a:custGeom>
            <a:rect b="b" l="l" r="r" t="t"/>
            <a:pathLst>
              <a:path extrusionOk="0" h="9294" w="159737">
                <a:moveTo>
                  <a:pt x="0" y="1"/>
                </a:moveTo>
                <a:lnTo>
                  <a:pt x="0" y="9294"/>
                </a:lnTo>
                <a:lnTo>
                  <a:pt x="159737" y="9294"/>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6"/>
          <p:cNvSpPr/>
          <p:nvPr/>
        </p:nvSpPr>
        <p:spPr>
          <a:xfrm>
            <a:off x="5143716" y="2742556"/>
            <a:ext cx="1029417" cy="521069"/>
          </a:xfrm>
          <a:custGeom>
            <a:rect b="b" l="l" r="r" t="t"/>
            <a:pathLst>
              <a:path extrusionOk="0" h="34326" w="67814">
                <a:moveTo>
                  <a:pt x="1" y="1"/>
                </a:moveTo>
                <a:lnTo>
                  <a:pt x="1" y="34326"/>
                </a:lnTo>
                <a:lnTo>
                  <a:pt x="67813" y="34326"/>
                </a:lnTo>
                <a:lnTo>
                  <a:pt x="6781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6"/>
          <p:cNvSpPr/>
          <p:nvPr/>
        </p:nvSpPr>
        <p:spPr>
          <a:xfrm>
            <a:off x="5221240" y="2834061"/>
            <a:ext cx="297407" cy="297391"/>
          </a:xfrm>
          <a:custGeom>
            <a:rect b="b" l="l" r="r" t="t"/>
            <a:pathLst>
              <a:path extrusionOk="0" h="19591" w="19592">
                <a:moveTo>
                  <a:pt x="1" y="0"/>
                </a:moveTo>
                <a:lnTo>
                  <a:pt x="1" y="19591"/>
                </a:lnTo>
                <a:lnTo>
                  <a:pt x="19591" y="19591"/>
                </a:lnTo>
                <a:lnTo>
                  <a:pt x="195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6"/>
          <p:cNvSpPr/>
          <p:nvPr/>
        </p:nvSpPr>
        <p:spPr>
          <a:xfrm>
            <a:off x="5500826" y="3535575"/>
            <a:ext cx="908690" cy="329163"/>
          </a:xfrm>
          <a:custGeom>
            <a:rect b="b" l="l" r="r" t="t"/>
            <a:pathLst>
              <a:path extrusionOk="0" h="21684" w="59861">
                <a:moveTo>
                  <a:pt x="1" y="1"/>
                </a:moveTo>
                <a:lnTo>
                  <a:pt x="1" y="21684"/>
                </a:lnTo>
                <a:lnTo>
                  <a:pt x="59860" y="21684"/>
                </a:lnTo>
                <a:lnTo>
                  <a:pt x="5986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6"/>
          <p:cNvSpPr/>
          <p:nvPr/>
        </p:nvSpPr>
        <p:spPr>
          <a:xfrm>
            <a:off x="5560559" y="3610549"/>
            <a:ext cx="679927" cy="53403"/>
          </a:xfrm>
          <a:custGeom>
            <a:rect b="b" l="l" r="r" t="t"/>
            <a:pathLst>
              <a:path extrusionOk="0" h="3518" w="44791">
                <a:moveTo>
                  <a:pt x="1" y="1"/>
                </a:moveTo>
                <a:lnTo>
                  <a:pt x="1" y="3517"/>
                </a:lnTo>
                <a:lnTo>
                  <a:pt x="44791" y="3517"/>
                </a:lnTo>
                <a:lnTo>
                  <a:pt x="4479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3" name="Google Shape;423;p26"/>
          <p:cNvSpPr/>
          <p:nvPr/>
        </p:nvSpPr>
        <p:spPr>
          <a:xfrm>
            <a:off x="5560559" y="3710949"/>
            <a:ext cx="526154" cy="52128"/>
          </a:xfrm>
          <a:custGeom>
            <a:rect b="b" l="l" r="r" t="t"/>
            <a:pathLst>
              <a:path extrusionOk="0" h="3434" w="34661">
                <a:moveTo>
                  <a:pt x="1" y="1"/>
                </a:moveTo>
                <a:lnTo>
                  <a:pt x="1" y="3433"/>
                </a:lnTo>
                <a:lnTo>
                  <a:pt x="34661" y="3433"/>
                </a:lnTo>
                <a:lnTo>
                  <a:pt x="3466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4" name="Google Shape;424;p26"/>
          <p:cNvSpPr/>
          <p:nvPr/>
        </p:nvSpPr>
        <p:spPr>
          <a:xfrm>
            <a:off x="5180573" y="3535575"/>
            <a:ext cx="322818" cy="329163"/>
          </a:xfrm>
          <a:custGeom>
            <a:rect b="b" l="l" r="r" t="t"/>
            <a:pathLst>
              <a:path extrusionOk="0" h="21684" w="21266">
                <a:moveTo>
                  <a:pt x="1" y="1"/>
                </a:moveTo>
                <a:lnTo>
                  <a:pt x="1" y="21684"/>
                </a:lnTo>
                <a:lnTo>
                  <a:pt x="21265" y="21684"/>
                </a:lnTo>
                <a:lnTo>
                  <a:pt x="2126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6"/>
          <p:cNvSpPr/>
          <p:nvPr/>
        </p:nvSpPr>
        <p:spPr>
          <a:xfrm>
            <a:off x="5242842" y="3644719"/>
            <a:ext cx="218729" cy="109463"/>
          </a:xfrm>
          <a:custGeom>
            <a:rect b="b" l="l" r="r" t="t"/>
            <a:pathLst>
              <a:path extrusionOk="0" h="7211" w="14409">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6"/>
          <p:cNvSpPr/>
          <p:nvPr/>
        </p:nvSpPr>
        <p:spPr>
          <a:xfrm>
            <a:off x="5683836" y="3292847"/>
            <a:ext cx="704079" cy="155049"/>
          </a:xfrm>
          <a:custGeom>
            <a:rect b="b" l="l" r="r" t="t"/>
            <a:pathLst>
              <a:path extrusionOk="0" h="10214" w="46382">
                <a:moveTo>
                  <a:pt x="1" y="0"/>
                </a:moveTo>
                <a:lnTo>
                  <a:pt x="1" y="10214"/>
                </a:lnTo>
                <a:lnTo>
                  <a:pt x="46381" y="10214"/>
                </a:lnTo>
                <a:lnTo>
                  <a:pt x="4638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6"/>
          <p:cNvSpPr/>
          <p:nvPr/>
        </p:nvSpPr>
        <p:spPr>
          <a:xfrm>
            <a:off x="5683836" y="3100941"/>
            <a:ext cx="704079" cy="155064"/>
          </a:xfrm>
          <a:custGeom>
            <a:rect b="b" l="l" r="r" t="t"/>
            <a:pathLst>
              <a:path extrusionOk="0" h="10215" w="46382">
                <a:moveTo>
                  <a:pt x="1" y="0"/>
                </a:moveTo>
                <a:lnTo>
                  <a:pt x="1" y="10214"/>
                </a:lnTo>
                <a:lnTo>
                  <a:pt x="46381" y="10214"/>
                </a:lnTo>
                <a:lnTo>
                  <a:pt x="4638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6"/>
          <p:cNvSpPr/>
          <p:nvPr/>
        </p:nvSpPr>
        <p:spPr>
          <a:xfrm>
            <a:off x="6387899" y="3102216"/>
            <a:ext cx="155049" cy="155049"/>
          </a:xfrm>
          <a:custGeom>
            <a:rect b="b" l="l" r="r" t="t"/>
            <a:pathLst>
              <a:path extrusionOk="0" h="10214" w="10214">
                <a:moveTo>
                  <a:pt x="0" y="0"/>
                </a:moveTo>
                <a:lnTo>
                  <a:pt x="0" y="10214"/>
                </a:lnTo>
                <a:lnTo>
                  <a:pt x="10214" y="10214"/>
                </a:lnTo>
                <a:lnTo>
                  <a:pt x="10214" y="0"/>
                </a:lnTo>
                <a:close/>
              </a:path>
            </a:pathLst>
          </a:cu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6"/>
          <p:cNvSpPr/>
          <p:nvPr/>
        </p:nvSpPr>
        <p:spPr>
          <a:xfrm>
            <a:off x="6579790" y="3182275"/>
            <a:ext cx="744746" cy="714234"/>
          </a:xfrm>
          <a:custGeom>
            <a:rect b="b" l="l" r="r" t="t"/>
            <a:pathLst>
              <a:path extrusionOk="0" h="47051" w="49061">
                <a:moveTo>
                  <a:pt x="1" y="1"/>
                </a:moveTo>
                <a:lnTo>
                  <a:pt x="1" y="47051"/>
                </a:lnTo>
                <a:lnTo>
                  <a:pt x="49060" y="47051"/>
                </a:lnTo>
                <a:lnTo>
                  <a:pt x="490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6"/>
          <p:cNvSpPr/>
          <p:nvPr/>
        </p:nvSpPr>
        <p:spPr>
          <a:xfrm>
            <a:off x="6668745" y="3215322"/>
            <a:ext cx="728230" cy="623427"/>
          </a:xfrm>
          <a:custGeom>
            <a:rect b="b" l="l" r="r" t="t"/>
            <a:pathLst>
              <a:path extrusionOk="0" h="41069" w="47973">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1" name="Google Shape;431;p26"/>
          <p:cNvSpPr/>
          <p:nvPr/>
        </p:nvSpPr>
        <p:spPr>
          <a:xfrm>
            <a:off x="6905128" y="3364010"/>
            <a:ext cx="186835" cy="328040"/>
          </a:xfrm>
          <a:custGeom>
            <a:rect b="b" l="l" r="r" t="t"/>
            <a:pathLst>
              <a:path extrusionOk="0" h="21610" w="12308">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2" name="Google Shape;432;p26"/>
          <p:cNvSpPr/>
          <p:nvPr/>
        </p:nvSpPr>
        <p:spPr>
          <a:xfrm>
            <a:off x="6858115" y="1367491"/>
            <a:ext cx="1476741" cy="1959677"/>
          </a:xfrm>
          <a:custGeom>
            <a:rect b="b" l="l" r="r" t="t"/>
            <a:pathLst>
              <a:path extrusionOk="0" h="129096" w="97282">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6"/>
          <p:cNvSpPr/>
          <p:nvPr/>
        </p:nvSpPr>
        <p:spPr>
          <a:xfrm>
            <a:off x="6976307" y="1511094"/>
            <a:ext cx="1241633" cy="1500907"/>
          </a:xfrm>
          <a:custGeom>
            <a:rect b="b" l="l" r="r" t="t"/>
            <a:pathLst>
              <a:path extrusionOk="0" h="98874" w="81794">
                <a:moveTo>
                  <a:pt x="0" y="0"/>
                </a:moveTo>
                <a:lnTo>
                  <a:pt x="0" y="98873"/>
                </a:lnTo>
                <a:lnTo>
                  <a:pt x="81794" y="98873"/>
                </a:lnTo>
                <a:lnTo>
                  <a:pt x="8179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6"/>
          <p:cNvSpPr/>
          <p:nvPr/>
        </p:nvSpPr>
        <p:spPr>
          <a:xfrm>
            <a:off x="7513876" y="3086960"/>
            <a:ext cx="185560" cy="159086"/>
          </a:xfrm>
          <a:custGeom>
            <a:rect b="b" l="l" r="r" t="t"/>
            <a:pathLst>
              <a:path extrusionOk="0" h="10480" w="12224">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6"/>
          <p:cNvSpPr/>
          <p:nvPr/>
        </p:nvSpPr>
        <p:spPr>
          <a:xfrm>
            <a:off x="7577419" y="1730946"/>
            <a:ext cx="584612" cy="583352"/>
          </a:xfrm>
          <a:custGeom>
            <a:rect b="b" l="l" r="r" t="t"/>
            <a:pathLst>
              <a:path extrusionOk="0" h="38429" w="38512">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6"/>
          <p:cNvSpPr/>
          <p:nvPr/>
        </p:nvSpPr>
        <p:spPr>
          <a:xfrm>
            <a:off x="7107204" y="1832622"/>
            <a:ext cx="432099" cy="430839"/>
          </a:xfrm>
          <a:custGeom>
            <a:rect b="b" l="l" r="r" t="t"/>
            <a:pathLst>
              <a:path extrusionOk="0" h="28382" w="28465">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6"/>
          <p:cNvSpPr/>
          <p:nvPr/>
        </p:nvSpPr>
        <p:spPr>
          <a:xfrm>
            <a:off x="7225395" y="2240569"/>
            <a:ext cx="636710" cy="635450"/>
          </a:xfrm>
          <a:custGeom>
            <a:rect b="b" l="l" r="r" t="t"/>
            <a:pathLst>
              <a:path extrusionOk="0" h="41861" w="41944">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1" name="Shape 441"/>
        <p:cNvGrpSpPr/>
        <p:nvPr/>
      </p:nvGrpSpPr>
      <p:grpSpPr>
        <a:xfrm>
          <a:off x="0" y="0"/>
          <a:ext cx="0" cy="0"/>
          <a:chOff x="0" y="0"/>
          <a:chExt cx="0" cy="0"/>
        </a:xfrm>
      </p:grpSpPr>
      <p:sp>
        <p:nvSpPr>
          <p:cNvPr id="442" name="Google Shape;442;p27"/>
          <p:cNvSpPr/>
          <p:nvPr/>
        </p:nvSpPr>
        <p:spPr>
          <a:xfrm rot="10800000">
            <a:off x="5511050" y="190293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7"/>
          <p:cNvSpPr/>
          <p:nvPr/>
        </p:nvSpPr>
        <p:spPr>
          <a:xfrm rot="10800000">
            <a:off x="5511050" y="2606325"/>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7"/>
          <p:cNvSpPr/>
          <p:nvPr/>
        </p:nvSpPr>
        <p:spPr>
          <a:xfrm rot="10800000">
            <a:off x="5511050" y="33096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7"/>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FFFFF"/>
                </a:solidFill>
              </a:rPr>
              <a:t>FUTURE</a:t>
            </a:r>
            <a:endParaRPr>
              <a:solidFill>
                <a:srgbClr val="FFFFFF"/>
              </a:solidFill>
            </a:endParaRPr>
          </a:p>
        </p:txBody>
      </p:sp>
      <p:sp>
        <p:nvSpPr>
          <p:cNvPr id="446" name="Google Shape;446;p27"/>
          <p:cNvSpPr/>
          <p:nvPr/>
        </p:nvSpPr>
        <p:spPr>
          <a:xfrm>
            <a:off x="7903950" y="1849475"/>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7"/>
          <p:cNvSpPr/>
          <p:nvPr/>
        </p:nvSpPr>
        <p:spPr>
          <a:xfrm>
            <a:off x="7903950" y="2550825"/>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7"/>
          <p:cNvSpPr/>
          <p:nvPr/>
        </p:nvSpPr>
        <p:spPr>
          <a:xfrm>
            <a:off x="8021111" y="2667988"/>
            <a:ext cx="189568" cy="189570"/>
          </a:xfrm>
          <a:custGeom>
            <a:rect b="b" l="l" r="r" t="t"/>
            <a:pathLst>
              <a:path extrusionOk="0" h="92473" w="92472">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7"/>
          <p:cNvSpPr/>
          <p:nvPr/>
        </p:nvSpPr>
        <p:spPr>
          <a:xfrm>
            <a:off x="8009275" y="1985963"/>
            <a:ext cx="213239" cy="196180"/>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450" name="Google Shape;450;p27"/>
          <p:cNvSpPr/>
          <p:nvPr/>
        </p:nvSpPr>
        <p:spPr>
          <a:xfrm>
            <a:off x="7903950" y="3252175"/>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 name="Google Shape;451;p27"/>
          <p:cNvGrpSpPr/>
          <p:nvPr/>
        </p:nvGrpSpPr>
        <p:grpSpPr>
          <a:xfrm>
            <a:off x="7983117" y="3343406"/>
            <a:ext cx="265543" cy="269920"/>
            <a:chOff x="4151375" y="238125"/>
            <a:chExt cx="2141475" cy="2176775"/>
          </a:xfrm>
        </p:grpSpPr>
        <p:sp>
          <p:nvSpPr>
            <p:cNvPr id="452" name="Google Shape;452;p27"/>
            <p:cNvSpPr/>
            <p:nvPr/>
          </p:nvSpPr>
          <p:spPr>
            <a:xfrm>
              <a:off x="4151375" y="399250"/>
              <a:ext cx="2141475" cy="2015650"/>
            </a:xfrm>
            <a:custGeom>
              <a:rect b="b" l="l" r="r" t="t"/>
              <a:pathLst>
                <a:path extrusionOk="0" h="80626" w="85659">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7"/>
            <p:cNvSpPr/>
            <p:nvPr/>
          </p:nvSpPr>
          <p:spPr>
            <a:xfrm>
              <a:off x="4788450" y="238125"/>
              <a:ext cx="867350" cy="1403950"/>
            </a:xfrm>
            <a:custGeom>
              <a:rect b="b" l="l" r="r" t="t"/>
              <a:pathLst>
                <a:path extrusionOk="0" h="56158" w="34694">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4" name="Google Shape;454;p27"/>
          <p:cNvCxnSpPr/>
          <p:nvPr/>
        </p:nvCxnSpPr>
        <p:spPr>
          <a:xfrm>
            <a:off x="5882725" y="1195336"/>
            <a:ext cx="3340500" cy="0"/>
          </a:xfrm>
          <a:prstGeom prst="straightConnector1">
            <a:avLst/>
          </a:prstGeom>
          <a:noFill/>
          <a:ln cap="flat" cmpd="sng" w="9525">
            <a:solidFill>
              <a:srgbClr val="48FFD5"/>
            </a:solidFill>
            <a:prstDash val="solid"/>
            <a:round/>
            <a:headEnd len="med" w="med" type="none"/>
            <a:tailEnd len="med" w="med" type="none"/>
          </a:ln>
        </p:spPr>
      </p:cxnSp>
      <p:sp>
        <p:nvSpPr>
          <p:cNvPr id="455" name="Google Shape;455;p27"/>
          <p:cNvSpPr/>
          <p:nvPr/>
        </p:nvSpPr>
        <p:spPr>
          <a:xfrm>
            <a:off x="2634654" y="3249946"/>
            <a:ext cx="621066" cy="619705"/>
          </a:xfrm>
          <a:custGeom>
            <a:rect b="b" l="l" r="r" t="t"/>
            <a:pathLst>
              <a:path extrusionOk="0" h="41438" w="41529">
                <a:moveTo>
                  <a:pt x="3025" y="1"/>
                </a:moveTo>
                <a:lnTo>
                  <a:pt x="0" y="41438"/>
                </a:lnTo>
                <a:lnTo>
                  <a:pt x="41529" y="41438"/>
                </a:lnTo>
                <a:lnTo>
                  <a:pt x="38504" y="1"/>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7"/>
          <p:cNvSpPr/>
          <p:nvPr/>
        </p:nvSpPr>
        <p:spPr>
          <a:xfrm>
            <a:off x="2492071" y="3754486"/>
            <a:ext cx="906228" cy="115168"/>
          </a:xfrm>
          <a:custGeom>
            <a:rect b="b" l="l" r="r" t="t"/>
            <a:pathLst>
              <a:path extrusionOk="0" h="7701" w="60597">
                <a:moveTo>
                  <a:pt x="0" y="0"/>
                </a:moveTo>
                <a:lnTo>
                  <a:pt x="0" y="7701"/>
                </a:lnTo>
                <a:lnTo>
                  <a:pt x="60597" y="7701"/>
                </a:lnTo>
                <a:lnTo>
                  <a:pt x="60597" y="0"/>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7"/>
          <p:cNvSpPr/>
          <p:nvPr/>
        </p:nvSpPr>
        <p:spPr>
          <a:xfrm>
            <a:off x="1402108" y="1357975"/>
            <a:ext cx="3086129" cy="2093521"/>
          </a:xfrm>
          <a:custGeom>
            <a:rect b="b" l="l" r="r" t="t"/>
            <a:pathLst>
              <a:path extrusionOk="0" h="139988" w="206361">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7"/>
          <p:cNvSpPr/>
          <p:nvPr/>
        </p:nvSpPr>
        <p:spPr>
          <a:xfrm>
            <a:off x="1483001" y="1440228"/>
            <a:ext cx="2924346" cy="1643839"/>
          </a:xfrm>
          <a:custGeom>
            <a:rect b="b" l="l" r="r" t="t"/>
            <a:pathLst>
              <a:path extrusionOk="0" h="109919" w="195543">
                <a:moveTo>
                  <a:pt x="0" y="0"/>
                </a:moveTo>
                <a:lnTo>
                  <a:pt x="0" y="109918"/>
                </a:lnTo>
                <a:lnTo>
                  <a:pt x="195543" y="10991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7"/>
          <p:cNvSpPr/>
          <p:nvPr/>
        </p:nvSpPr>
        <p:spPr>
          <a:xfrm>
            <a:off x="1402108" y="3173181"/>
            <a:ext cx="3086129" cy="278328"/>
          </a:xfrm>
          <a:custGeom>
            <a:rect b="b" l="l" r="r" t="t"/>
            <a:pathLst>
              <a:path extrusionOk="0" h="18611" w="206361">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7"/>
          <p:cNvSpPr/>
          <p:nvPr/>
        </p:nvSpPr>
        <p:spPr>
          <a:xfrm>
            <a:off x="1483001" y="1440228"/>
            <a:ext cx="2924346" cy="120657"/>
          </a:xfrm>
          <a:custGeom>
            <a:rect b="b" l="l" r="r" t="t"/>
            <a:pathLst>
              <a:path extrusionOk="0" h="8068" w="195543">
                <a:moveTo>
                  <a:pt x="0" y="0"/>
                </a:moveTo>
                <a:lnTo>
                  <a:pt x="0" y="8068"/>
                </a:lnTo>
                <a:lnTo>
                  <a:pt x="195543" y="806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7"/>
          <p:cNvSpPr/>
          <p:nvPr/>
        </p:nvSpPr>
        <p:spPr>
          <a:xfrm>
            <a:off x="1483001" y="1560871"/>
            <a:ext cx="2924346" cy="119296"/>
          </a:xfrm>
          <a:custGeom>
            <a:rect b="b" l="l" r="r" t="t"/>
            <a:pathLst>
              <a:path extrusionOk="0" h="7977" w="195543">
                <a:moveTo>
                  <a:pt x="0" y="1"/>
                </a:moveTo>
                <a:lnTo>
                  <a:pt x="0" y="7977"/>
                </a:lnTo>
                <a:lnTo>
                  <a:pt x="195543" y="7977"/>
                </a:lnTo>
                <a:lnTo>
                  <a:pt x="19554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7"/>
          <p:cNvSpPr/>
          <p:nvPr/>
        </p:nvSpPr>
        <p:spPr>
          <a:xfrm>
            <a:off x="3858959" y="1560871"/>
            <a:ext cx="548415" cy="119296"/>
          </a:xfrm>
          <a:custGeom>
            <a:rect b="b" l="l" r="r" t="t"/>
            <a:pathLst>
              <a:path extrusionOk="0" h="7977" w="36671">
                <a:moveTo>
                  <a:pt x="1" y="1"/>
                </a:moveTo>
                <a:lnTo>
                  <a:pt x="1" y="7977"/>
                </a:lnTo>
                <a:lnTo>
                  <a:pt x="36671" y="7977"/>
                </a:lnTo>
                <a:lnTo>
                  <a:pt x="366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7"/>
          <p:cNvSpPr/>
          <p:nvPr/>
        </p:nvSpPr>
        <p:spPr>
          <a:xfrm>
            <a:off x="3453135" y="1560871"/>
            <a:ext cx="407210" cy="119296"/>
          </a:xfrm>
          <a:custGeom>
            <a:rect b="b" l="l" r="r" t="t"/>
            <a:pathLst>
              <a:path extrusionOk="0" h="7977" w="27229">
                <a:moveTo>
                  <a:pt x="1" y="1"/>
                </a:moveTo>
                <a:lnTo>
                  <a:pt x="1" y="7977"/>
                </a:lnTo>
                <a:lnTo>
                  <a:pt x="27228" y="7977"/>
                </a:lnTo>
                <a:lnTo>
                  <a:pt x="2722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7"/>
          <p:cNvSpPr/>
          <p:nvPr/>
        </p:nvSpPr>
        <p:spPr>
          <a:xfrm>
            <a:off x="3056913" y="1784345"/>
            <a:ext cx="1257222" cy="316717"/>
          </a:xfrm>
          <a:custGeom>
            <a:rect b="b" l="l" r="r" t="t"/>
            <a:pathLst>
              <a:path extrusionOk="0" h="21178" w="84067">
                <a:moveTo>
                  <a:pt x="1" y="1"/>
                </a:moveTo>
                <a:lnTo>
                  <a:pt x="1" y="21178"/>
                </a:lnTo>
                <a:lnTo>
                  <a:pt x="84067" y="21178"/>
                </a:lnTo>
                <a:lnTo>
                  <a:pt x="8406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7"/>
          <p:cNvSpPr/>
          <p:nvPr/>
        </p:nvSpPr>
        <p:spPr>
          <a:xfrm>
            <a:off x="3056913" y="2190167"/>
            <a:ext cx="963835" cy="67193"/>
          </a:xfrm>
          <a:custGeom>
            <a:rect b="b" l="l" r="r" t="t"/>
            <a:pathLst>
              <a:path extrusionOk="0" h="4493" w="64449">
                <a:moveTo>
                  <a:pt x="1" y="0"/>
                </a:moveTo>
                <a:lnTo>
                  <a:pt x="1" y="4493"/>
                </a:lnTo>
                <a:lnTo>
                  <a:pt x="64448" y="4493"/>
                </a:lnTo>
                <a:lnTo>
                  <a:pt x="6444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7"/>
          <p:cNvSpPr/>
          <p:nvPr/>
        </p:nvSpPr>
        <p:spPr>
          <a:xfrm>
            <a:off x="3056913" y="2336861"/>
            <a:ext cx="1257222" cy="67193"/>
          </a:xfrm>
          <a:custGeom>
            <a:rect b="b" l="l" r="r" t="t"/>
            <a:pathLst>
              <a:path extrusionOk="0" h="4493"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7"/>
          <p:cNvSpPr/>
          <p:nvPr/>
        </p:nvSpPr>
        <p:spPr>
          <a:xfrm>
            <a:off x="3056913" y="2483556"/>
            <a:ext cx="1257222" cy="67193"/>
          </a:xfrm>
          <a:custGeom>
            <a:rect b="b" l="l" r="r" t="t"/>
            <a:pathLst>
              <a:path extrusionOk="0" h="4493" w="84067">
                <a:moveTo>
                  <a:pt x="1" y="1"/>
                </a:moveTo>
                <a:lnTo>
                  <a:pt x="1" y="4493"/>
                </a:lnTo>
                <a:lnTo>
                  <a:pt x="84067" y="4493"/>
                </a:lnTo>
                <a:lnTo>
                  <a:pt x="8406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7"/>
          <p:cNvSpPr/>
          <p:nvPr/>
        </p:nvSpPr>
        <p:spPr>
          <a:xfrm>
            <a:off x="3056913" y="2630251"/>
            <a:ext cx="1257222" cy="67208"/>
          </a:xfrm>
          <a:custGeom>
            <a:rect b="b" l="l" r="r" t="t"/>
            <a:pathLst>
              <a:path extrusionOk="0" h="4494"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7"/>
          <p:cNvSpPr/>
          <p:nvPr/>
        </p:nvSpPr>
        <p:spPr>
          <a:xfrm>
            <a:off x="3056913" y="2776960"/>
            <a:ext cx="699236" cy="67193"/>
          </a:xfrm>
          <a:custGeom>
            <a:rect b="b" l="l" r="r" t="t"/>
            <a:pathLst>
              <a:path extrusionOk="0" h="4493" w="46756">
                <a:moveTo>
                  <a:pt x="1" y="0"/>
                </a:moveTo>
                <a:lnTo>
                  <a:pt x="1" y="4492"/>
                </a:lnTo>
                <a:lnTo>
                  <a:pt x="46755" y="4492"/>
                </a:lnTo>
                <a:lnTo>
                  <a:pt x="4675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7"/>
          <p:cNvSpPr/>
          <p:nvPr/>
        </p:nvSpPr>
        <p:spPr>
          <a:xfrm>
            <a:off x="3839771" y="2785186"/>
            <a:ext cx="124770" cy="117920"/>
          </a:xfrm>
          <a:custGeom>
            <a:rect b="b" l="l" r="r" t="t"/>
            <a:pathLst>
              <a:path extrusionOk="0" h="7885" w="8343">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4002917" y="2785186"/>
            <a:ext cx="123409" cy="117920"/>
          </a:xfrm>
          <a:custGeom>
            <a:rect b="b" l="l" r="r" t="t"/>
            <a:pathLst>
              <a:path extrusionOk="0" h="7885" w="8252">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4166063" y="2785186"/>
            <a:ext cx="123409" cy="117920"/>
          </a:xfrm>
          <a:custGeom>
            <a:rect b="b" l="l" r="r" t="t"/>
            <a:pathLst>
              <a:path extrusionOk="0" h="7885" w="8252">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a:off x="3960415" y="1473129"/>
            <a:ext cx="65817" cy="55498"/>
          </a:xfrm>
          <a:custGeom>
            <a:rect b="b" l="l" r="r" t="t"/>
            <a:pathLst>
              <a:path extrusionOk="0" h="3711" w="4401">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a:off x="4082434" y="1473129"/>
            <a:ext cx="64456" cy="55498"/>
          </a:xfrm>
          <a:custGeom>
            <a:rect b="b" l="l" r="r" t="t"/>
            <a:pathLst>
              <a:path extrusionOk="0" h="3711" w="431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4204453" y="1473129"/>
            <a:ext cx="64456" cy="55498"/>
          </a:xfrm>
          <a:custGeom>
            <a:rect b="b" l="l" r="r" t="t"/>
            <a:pathLst>
              <a:path extrusionOk="0" h="3711" w="431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1578968" y="1784345"/>
            <a:ext cx="471636" cy="473012"/>
          </a:xfrm>
          <a:custGeom>
            <a:rect b="b" l="l" r="r" t="t"/>
            <a:pathLst>
              <a:path extrusionOk="0" h="31629" w="31537">
                <a:moveTo>
                  <a:pt x="1" y="1"/>
                </a:moveTo>
                <a:lnTo>
                  <a:pt x="1" y="31629"/>
                </a:lnTo>
                <a:lnTo>
                  <a:pt x="31537" y="31629"/>
                </a:lnTo>
                <a:lnTo>
                  <a:pt x="315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p:nvPr/>
        </p:nvSpPr>
        <p:spPr>
          <a:xfrm>
            <a:off x="1578968" y="2347839"/>
            <a:ext cx="471636" cy="135732"/>
          </a:xfrm>
          <a:custGeom>
            <a:rect b="b" l="l" r="r" t="t"/>
            <a:pathLst>
              <a:path extrusionOk="0" h="9076" w="31537">
                <a:moveTo>
                  <a:pt x="1" y="0"/>
                </a:moveTo>
                <a:lnTo>
                  <a:pt x="1" y="9076"/>
                </a:lnTo>
                <a:lnTo>
                  <a:pt x="31537" y="9076"/>
                </a:lnTo>
                <a:lnTo>
                  <a:pt x="315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7"/>
          <p:cNvSpPr/>
          <p:nvPr/>
        </p:nvSpPr>
        <p:spPr>
          <a:xfrm>
            <a:off x="1578968" y="2550735"/>
            <a:ext cx="471636" cy="50742"/>
          </a:xfrm>
          <a:custGeom>
            <a:rect b="b" l="l" r="r" t="t"/>
            <a:pathLst>
              <a:path extrusionOk="0" h="3393" w="31537">
                <a:moveTo>
                  <a:pt x="1" y="1"/>
                </a:moveTo>
                <a:lnTo>
                  <a:pt x="1" y="3393"/>
                </a:lnTo>
                <a:lnTo>
                  <a:pt x="31537" y="3393"/>
                </a:lnTo>
                <a:lnTo>
                  <a:pt x="3153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7"/>
          <p:cNvSpPr/>
          <p:nvPr/>
        </p:nvSpPr>
        <p:spPr>
          <a:xfrm>
            <a:off x="1578968" y="2663167"/>
            <a:ext cx="471636" cy="50742"/>
          </a:xfrm>
          <a:custGeom>
            <a:rect b="b" l="l" r="r" t="t"/>
            <a:pathLst>
              <a:path extrusionOk="0" h="3393" w="31537">
                <a:moveTo>
                  <a:pt x="1" y="0"/>
                </a:moveTo>
                <a:lnTo>
                  <a:pt x="1" y="3392"/>
                </a:lnTo>
                <a:lnTo>
                  <a:pt x="31537" y="3392"/>
                </a:lnTo>
                <a:lnTo>
                  <a:pt x="31537"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1578968" y="2776960"/>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1578968" y="2889378"/>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a:off x="2179478" y="1784345"/>
            <a:ext cx="765023" cy="473012"/>
          </a:xfrm>
          <a:custGeom>
            <a:rect b="b" l="l" r="r" t="t"/>
            <a:pathLst>
              <a:path extrusionOk="0" h="31629" w="51155">
                <a:moveTo>
                  <a:pt x="0" y="1"/>
                </a:moveTo>
                <a:lnTo>
                  <a:pt x="0" y="31629"/>
                </a:lnTo>
                <a:lnTo>
                  <a:pt x="51155" y="31629"/>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7"/>
          <p:cNvSpPr/>
          <p:nvPr/>
        </p:nvSpPr>
        <p:spPr>
          <a:xfrm>
            <a:off x="2179478" y="2347839"/>
            <a:ext cx="765023" cy="135732"/>
          </a:xfrm>
          <a:custGeom>
            <a:rect b="b" l="l" r="r" t="t"/>
            <a:pathLst>
              <a:path extrusionOk="0" h="9076" w="51155">
                <a:moveTo>
                  <a:pt x="0" y="0"/>
                </a:moveTo>
                <a:lnTo>
                  <a:pt x="0" y="9076"/>
                </a:lnTo>
                <a:lnTo>
                  <a:pt x="51155" y="9076"/>
                </a:lnTo>
                <a:lnTo>
                  <a:pt x="511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7"/>
          <p:cNvSpPr/>
          <p:nvPr/>
        </p:nvSpPr>
        <p:spPr>
          <a:xfrm>
            <a:off x="2179478" y="2550735"/>
            <a:ext cx="765023" cy="50742"/>
          </a:xfrm>
          <a:custGeom>
            <a:rect b="b" l="l" r="r" t="t"/>
            <a:pathLst>
              <a:path extrusionOk="0" h="3393" w="51155">
                <a:moveTo>
                  <a:pt x="0" y="1"/>
                </a:moveTo>
                <a:lnTo>
                  <a:pt x="0" y="3393"/>
                </a:lnTo>
                <a:lnTo>
                  <a:pt x="51155" y="3393"/>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7"/>
          <p:cNvSpPr/>
          <p:nvPr/>
        </p:nvSpPr>
        <p:spPr>
          <a:xfrm>
            <a:off x="2179478" y="2663167"/>
            <a:ext cx="765023" cy="50742"/>
          </a:xfrm>
          <a:custGeom>
            <a:rect b="b" l="l" r="r" t="t"/>
            <a:pathLst>
              <a:path extrusionOk="0" h="3393" w="51155">
                <a:moveTo>
                  <a:pt x="0" y="0"/>
                </a:moveTo>
                <a:lnTo>
                  <a:pt x="0" y="3392"/>
                </a:lnTo>
                <a:lnTo>
                  <a:pt x="51155" y="3392"/>
                </a:lnTo>
                <a:lnTo>
                  <a:pt x="5115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7"/>
          <p:cNvSpPr/>
          <p:nvPr/>
        </p:nvSpPr>
        <p:spPr>
          <a:xfrm>
            <a:off x="2179478" y="2776960"/>
            <a:ext cx="765023" cy="50742"/>
          </a:xfrm>
          <a:custGeom>
            <a:rect b="b" l="l" r="r" t="t"/>
            <a:pathLst>
              <a:path extrusionOk="0" h="3393" w="51155">
                <a:moveTo>
                  <a:pt x="0" y="0"/>
                </a:moveTo>
                <a:lnTo>
                  <a:pt x="0" y="3392"/>
                </a:lnTo>
                <a:lnTo>
                  <a:pt x="51155" y="3392"/>
                </a:lnTo>
                <a:lnTo>
                  <a:pt x="51155"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7"/>
          <p:cNvSpPr/>
          <p:nvPr/>
        </p:nvSpPr>
        <p:spPr>
          <a:xfrm>
            <a:off x="2179478" y="2889378"/>
            <a:ext cx="471636" cy="50742"/>
          </a:xfrm>
          <a:custGeom>
            <a:rect b="b" l="l" r="r" t="t"/>
            <a:pathLst>
              <a:path extrusionOk="0" h="3393" w="31537">
                <a:moveTo>
                  <a:pt x="0" y="0"/>
                </a:moveTo>
                <a:lnTo>
                  <a:pt x="0" y="3392"/>
                </a:lnTo>
                <a:lnTo>
                  <a:pt x="31536" y="3392"/>
                </a:lnTo>
                <a:lnTo>
                  <a:pt x="31536"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7"/>
          <p:cNvSpPr/>
          <p:nvPr/>
        </p:nvSpPr>
        <p:spPr>
          <a:xfrm>
            <a:off x="975721" y="2775585"/>
            <a:ext cx="2085295" cy="1140678"/>
          </a:xfrm>
          <a:custGeom>
            <a:rect b="b" l="l" r="r" t="t"/>
            <a:pathLst>
              <a:path extrusionOk="0" h="76274" w="139438">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7"/>
          <p:cNvSpPr/>
          <p:nvPr/>
        </p:nvSpPr>
        <p:spPr>
          <a:xfrm>
            <a:off x="1030562" y="2839951"/>
            <a:ext cx="1975630" cy="1076311"/>
          </a:xfrm>
          <a:custGeom>
            <a:rect b="b" l="l" r="r" t="t"/>
            <a:pathLst>
              <a:path extrusionOk="0" h="71970" w="132105">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a:off x="781050" y="3916256"/>
            <a:ext cx="2474649" cy="174136"/>
          </a:xfrm>
          <a:custGeom>
            <a:rect b="b" l="l" r="r" t="t"/>
            <a:pathLst>
              <a:path extrusionOk="0" h="11644" w="165473">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1786000" y="3892945"/>
            <a:ext cx="464786" cy="79524"/>
          </a:xfrm>
          <a:custGeom>
            <a:rect b="b" l="l" r="r" t="t"/>
            <a:pathLst>
              <a:path extrusionOk="0" h="3760" w="31079">
                <a:moveTo>
                  <a:pt x="1" y="1"/>
                </a:moveTo>
                <a:lnTo>
                  <a:pt x="1" y="3759"/>
                </a:lnTo>
                <a:lnTo>
                  <a:pt x="31078" y="3759"/>
                </a:lnTo>
                <a:lnTo>
                  <a:pt x="3107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7"/>
          <p:cNvSpPr/>
          <p:nvPr/>
        </p:nvSpPr>
        <p:spPr>
          <a:xfrm>
            <a:off x="781050" y="3916256"/>
            <a:ext cx="2474649" cy="174136"/>
          </a:xfrm>
          <a:custGeom>
            <a:rect b="b" l="l" r="r" t="t"/>
            <a:pathLst>
              <a:path extrusionOk="0" h="11644" w="165473">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7"/>
          <p:cNvSpPr/>
          <p:nvPr/>
        </p:nvSpPr>
        <p:spPr>
          <a:xfrm>
            <a:off x="1030562" y="2839951"/>
            <a:ext cx="1975630" cy="80966"/>
          </a:xfrm>
          <a:custGeom>
            <a:rect b="b" l="l" r="r" t="t"/>
            <a:pathLst>
              <a:path extrusionOk="0" h="5414" w="132105">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7"/>
          <p:cNvSpPr/>
          <p:nvPr/>
        </p:nvSpPr>
        <p:spPr>
          <a:xfrm>
            <a:off x="1030562" y="2920903"/>
            <a:ext cx="1975630" cy="80907"/>
          </a:xfrm>
          <a:custGeom>
            <a:rect b="b" l="l" r="r" t="t"/>
            <a:pathLst>
              <a:path extrusionOk="0" h="5410" w="132105">
                <a:moveTo>
                  <a:pt x="1" y="1"/>
                </a:moveTo>
                <a:lnTo>
                  <a:pt x="1" y="5410"/>
                </a:lnTo>
                <a:lnTo>
                  <a:pt x="132104" y="5410"/>
                </a:lnTo>
                <a:lnTo>
                  <a:pt x="13210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7"/>
          <p:cNvSpPr/>
          <p:nvPr/>
        </p:nvSpPr>
        <p:spPr>
          <a:xfrm>
            <a:off x="2636015" y="2920903"/>
            <a:ext cx="370196" cy="80907"/>
          </a:xfrm>
          <a:custGeom>
            <a:rect b="b" l="l" r="r" t="t"/>
            <a:pathLst>
              <a:path extrusionOk="0" h="5410" w="24754">
                <a:moveTo>
                  <a:pt x="1" y="1"/>
                </a:moveTo>
                <a:lnTo>
                  <a:pt x="1" y="5410"/>
                </a:lnTo>
                <a:lnTo>
                  <a:pt x="24753" y="5410"/>
                </a:lnTo>
                <a:lnTo>
                  <a:pt x="247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a:off x="2360451" y="2920903"/>
            <a:ext cx="275576" cy="80907"/>
          </a:xfrm>
          <a:custGeom>
            <a:rect b="b" l="l" r="r" t="t"/>
            <a:pathLst>
              <a:path extrusionOk="0" h="5410" w="18427">
                <a:moveTo>
                  <a:pt x="0" y="1"/>
                </a:moveTo>
                <a:lnTo>
                  <a:pt x="0" y="5410"/>
                </a:lnTo>
                <a:lnTo>
                  <a:pt x="18427" y="5410"/>
                </a:lnTo>
                <a:lnTo>
                  <a:pt x="184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7"/>
          <p:cNvSpPr/>
          <p:nvPr/>
        </p:nvSpPr>
        <p:spPr>
          <a:xfrm>
            <a:off x="2093097" y="3071726"/>
            <a:ext cx="850027" cy="213886"/>
          </a:xfrm>
          <a:custGeom>
            <a:rect b="b" l="l" r="r" t="t"/>
            <a:pathLst>
              <a:path extrusionOk="0" h="14302" w="56839">
                <a:moveTo>
                  <a:pt x="1" y="0"/>
                </a:moveTo>
                <a:lnTo>
                  <a:pt x="1" y="14301"/>
                </a:lnTo>
                <a:lnTo>
                  <a:pt x="56839" y="14301"/>
                </a:lnTo>
                <a:lnTo>
                  <a:pt x="568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7"/>
          <p:cNvSpPr/>
          <p:nvPr/>
        </p:nvSpPr>
        <p:spPr>
          <a:xfrm>
            <a:off x="2093097" y="3345928"/>
            <a:ext cx="651245" cy="45254"/>
          </a:xfrm>
          <a:custGeom>
            <a:rect b="b" l="l" r="r" t="t"/>
            <a:pathLst>
              <a:path extrusionOk="0" h="3026" w="43547">
                <a:moveTo>
                  <a:pt x="1" y="0"/>
                </a:moveTo>
                <a:lnTo>
                  <a:pt x="1" y="3025"/>
                </a:lnTo>
                <a:lnTo>
                  <a:pt x="43546" y="3025"/>
                </a:lnTo>
                <a:lnTo>
                  <a:pt x="43546"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7"/>
          <p:cNvSpPr/>
          <p:nvPr/>
        </p:nvSpPr>
        <p:spPr>
          <a:xfrm>
            <a:off x="2093097" y="3444631"/>
            <a:ext cx="850027" cy="45254"/>
          </a:xfrm>
          <a:custGeom>
            <a:rect b="b" l="l" r="r" t="t"/>
            <a:pathLst>
              <a:path extrusionOk="0" h="3026" w="56839">
                <a:moveTo>
                  <a:pt x="1" y="1"/>
                </a:moveTo>
                <a:lnTo>
                  <a:pt x="1" y="3026"/>
                </a:lnTo>
                <a:lnTo>
                  <a:pt x="56839" y="3026"/>
                </a:lnTo>
                <a:lnTo>
                  <a:pt x="5683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7"/>
          <p:cNvSpPr/>
          <p:nvPr/>
        </p:nvSpPr>
        <p:spPr>
          <a:xfrm>
            <a:off x="2093097" y="3543350"/>
            <a:ext cx="850027" cy="46630"/>
          </a:xfrm>
          <a:custGeom>
            <a:rect b="b" l="l" r="r" t="t"/>
            <a:pathLst>
              <a:path extrusionOk="0" h="3118" w="56839">
                <a:moveTo>
                  <a:pt x="1" y="0"/>
                </a:moveTo>
                <a:lnTo>
                  <a:pt x="1" y="3117"/>
                </a:lnTo>
                <a:lnTo>
                  <a:pt x="56839" y="3117"/>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7"/>
          <p:cNvSpPr/>
          <p:nvPr/>
        </p:nvSpPr>
        <p:spPr>
          <a:xfrm>
            <a:off x="2093097" y="3643430"/>
            <a:ext cx="850027" cy="45254"/>
          </a:xfrm>
          <a:custGeom>
            <a:rect b="b" l="l" r="r" t="t"/>
            <a:pathLst>
              <a:path extrusionOk="0" h="3026" w="56839">
                <a:moveTo>
                  <a:pt x="1" y="0"/>
                </a:moveTo>
                <a:lnTo>
                  <a:pt x="1" y="3026"/>
                </a:lnTo>
                <a:lnTo>
                  <a:pt x="56839" y="3026"/>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a:off x="2093097" y="3742148"/>
            <a:ext cx="473012" cy="45254"/>
          </a:xfrm>
          <a:custGeom>
            <a:rect b="b" l="l" r="r" t="t"/>
            <a:pathLst>
              <a:path extrusionOk="0" h="3026" w="31629">
                <a:moveTo>
                  <a:pt x="1" y="0"/>
                </a:moveTo>
                <a:lnTo>
                  <a:pt x="1" y="3025"/>
                </a:lnTo>
                <a:lnTo>
                  <a:pt x="31628" y="3025"/>
                </a:lnTo>
                <a:lnTo>
                  <a:pt x="316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2622316" y="3747622"/>
            <a:ext cx="83643" cy="79531"/>
          </a:xfrm>
          <a:custGeom>
            <a:rect b="b" l="l" r="r" t="t"/>
            <a:pathLst>
              <a:path extrusionOk="0" h="5318" w="5593">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7"/>
          <p:cNvSpPr/>
          <p:nvPr/>
        </p:nvSpPr>
        <p:spPr>
          <a:xfrm>
            <a:off x="2731997" y="3747622"/>
            <a:ext cx="83643" cy="79531"/>
          </a:xfrm>
          <a:custGeom>
            <a:rect b="b" l="l" r="r" t="t"/>
            <a:pathLst>
              <a:path extrusionOk="0" h="5318" w="5593">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7"/>
          <p:cNvSpPr/>
          <p:nvPr/>
        </p:nvSpPr>
        <p:spPr>
          <a:xfrm>
            <a:off x="2843039" y="3747622"/>
            <a:ext cx="83643" cy="79531"/>
          </a:xfrm>
          <a:custGeom>
            <a:rect b="b" l="l" r="r" t="t"/>
            <a:pathLst>
              <a:path extrusionOk="0" h="5318" w="5593">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7"/>
          <p:cNvSpPr/>
          <p:nvPr/>
        </p:nvSpPr>
        <p:spPr>
          <a:xfrm>
            <a:off x="2704569" y="2861950"/>
            <a:ext cx="43893" cy="37447"/>
          </a:xfrm>
          <a:custGeom>
            <a:rect b="b" l="l" r="r" t="t"/>
            <a:pathLst>
              <a:path extrusionOk="0" h="2504" w="2935">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a:off x="2785462" y="2861950"/>
            <a:ext cx="45254" cy="37447"/>
          </a:xfrm>
          <a:custGeom>
            <a:rect b="b" l="l" r="r" t="t"/>
            <a:pathLst>
              <a:path extrusionOk="0" h="2504" w="3026">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2869091" y="2861950"/>
            <a:ext cx="42517" cy="37447"/>
          </a:xfrm>
          <a:custGeom>
            <a:rect b="b" l="l" r="r" t="t"/>
            <a:pathLst>
              <a:path extrusionOk="0" h="2504" w="2843">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1095004" y="3071726"/>
            <a:ext cx="319454" cy="319454"/>
          </a:xfrm>
          <a:custGeom>
            <a:rect b="b" l="l" r="r" t="t"/>
            <a:pathLst>
              <a:path extrusionOk="0" h="21361" w="21361">
                <a:moveTo>
                  <a:pt x="1" y="0"/>
                </a:moveTo>
                <a:lnTo>
                  <a:pt x="1" y="21360"/>
                </a:lnTo>
                <a:lnTo>
                  <a:pt x="21361" y="21360"/>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1095004" y="3451496"/>
            <a:ext cx="319454" cy="91869"/>
          </a:xfrm>
          <a:custGeom>
            <a:rect b="b" l="l" r="r" t="t"/>
            <a:pathLst>
              <a:path extrusionOk="0" h="6143" w="21361">
                <a:moveTo>
                  <a:pt x="1" y="0"/>
                </a:moveTo>
                <a:lnTo>
                  <a:pt x="1" y="6142"/>
                </a:lnTo>
                <a:lnTo>
                  <a:pt x="21361" y="6142"/>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1095004" y="3589965"/>
            <a:ext cx="319454" cy="34292"/>
          </a:xfrm>
          <a:custGeom>
            <a:rect b="b" l="l" r="r" t="t"/>
            <a:pathLst>
              <a:path extrusionOk="0" h="2293" w="21361">
                <a:moveTo>
                  <a:pt x="1" y="0"/>
                </a:moveTo>
                <a:lnTo>
                  <a:pt x="1" y="2292"/>
                </a:lnTo>
                <a:lnTo>
                  <a:pt x="21361" y="2292"/>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1095004" y="3665369"/>
            <a:ext cx="319454" cy="34292"/>
          </a:xfrm>
          <a:custGeom>
            <a:rect b="b" l="l" r="r" t="t"/>
            <a:pathLst>
              <a:path extrusionOk="0" h="2293" w="21361">
                <a:moveTo>
                  <a:pt x="1" y="0"/>
                </a:moveTo>
                <a:lnTo>
                  <a:pt x="1" y="2292"/>
                </a:lnTo>
                <a:lnTo>
                  <a:pt x="21361" y="2292"/>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1095004" y="3742148"/>
            <a:ext cx="319454" cy="34277"/>
          </a:xfrm>
          <a:custGeom>
            <a:rect b="b" l="l" r="r" t="t"/>
            <a:pathLst>
              <a:path extrusionOk="0" h="2292" w="21361">
                <a:moveTo>
                  <a:pt x="1" y="0"/>
                </a:moveTo>
                <a:lnTo>
                  <a:pt x="1" y="2292"/>
                </a:lnTo>
                <a:lnTo>
                  <a:pt x="21361" y="2292"/>
                </a:lnTo>
                <a:lnTo>
                  <a:pt x="21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1095004" y="3817552"/>
            <a:ext cx="319454" cy="34277"/>
          </a:xfrm>
          <a:custGeom>
            <a:rect b="b" l="l" r="r" t="t"/>
            <a:pathLst>
              <a:path extrusionOk="0" h="2292" w="21361">
                <a:moveTo>
                  <a:pt x="1" y="0"/>
                </a:moveTo>
                <a:lnTo>
                  <a:pt x="1" y="2292"/>
                </a:lnTo>
                <a:lnTo>
                  <a:pt x="21361" y="2292"/>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a:off x="1500827" y="3071726"/>
            <a:ext cx="516875" cy="319454"/>
          </a:xfrm>
          <a:custGeom>
            <a:rect b="b" l="l" r="r" t="t"/>
            <a:pathLst>
              <a:path extrusionOk="0" h="21361" w="34562">
                <a:moveTo>
                  <a:pt x="0" y="0"/>
                </a:moveTo>
                <a:lnTo>
                  <a:pt x="0" y="21360"/>
                </a:lnTo>
                <a:lnTo>
                  <a:pt x="34562" y="21360"/>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1500827" y="3451496"/>
            <a:ext cx="516875" cy="91869"/>
          </a:xfrm>
          <a:custGeom>
            <a:rect b="b" l="l" r="r" t="t"/>
            <a:pathLst>
              <a:path extrusionOk="0" h="6143" w="34562">
                <a:moveTo>
                  <a:pt x="0" y="0"/>
                </a:moveTo>
                <a:lnTo>
                  <a:pt x="0" y="6142"/>
                </a:lnTo>
                <a:lnTo>
                  <a:pt x="34562" y="6142"/>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1500827" y="3589965"/>
            <a:ext cx="516875" cy="34292"/>
          </a:xfrm>
          <a:custGeom>
            <a:rect b="b" l="l" r="r" t="t"/>
            <a:pathLst>
              <a:path extrusionOk="0" h="2293" w="34562">
                <a:moveTo>
                  <a:pt x="0" y="0"/>
                </a:moveTo>
                <a:lnTo>
                  <a:pt x="0" y="2292"/>
                </a:lnTo>
                <a:lnTo>
                  <a:pt x="34562" y="2292"/>
                </a:lnTo>
                <a:lnTo>
                  <a:pt x="3456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a:off x="1500827" y="3665369"/>
            <a:ext cx="516875" cy="34292"/>
          </a:xfrm>
          <a:custGeom>
            <a:rect b="b" l="l" r="r" t="t"/>
            <a:pathLst>
              <a:path extrusionOk="0" h="2293" w="34562">
                <a:moveTo>
                  <a:pt x="0" y="0"/>
                </a:moveTo>
                <a:lnTo>
                  <a:pt x="0" y="2292"/>
                </a:lnTo>
                <a:lnTo>
                  <a:pt x="34562" y="2292"/>
                </a:lnTo>
                <a:lnTo>
                  <a:pt x="3456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1500827" y="3742148"/>
            <a:ext cx="516875" cy="34277"/>
          </a:xfrm>
          <a:custGeom>
            <a:rect b="b" l="l" r="r" t="t"/>
            <a:pathLst>
              <a:path extrusionOk="0" h="2292" w="34562">
                <a:moveTo>
                  <a:pt x="0" y="0"/>
                </a:moveTo>
                <a:lnTo>
                  <a:pt x="0" y="2292"/>
                </a:lnTo>
                <a:lnTo>
                  <a:pt x="34562" y="2292"/>
                </a:lnTo>
                <a:lnTo>
                  <a:pt x="3456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1500827" y="3817552"/>
            <a:ext cx="319454" cy="34277"/>
          </a:xfrm>
          <a:custGeom>
            <a:rect b="b" l="l" r="r" t="t"/>
            <a:pathLst>
              <a:path extrusionOk="0" h="2292" w="21361">
                <a:moveTo>
                  <a:pt x="0" y="0"/>
                </a:moveTo>
                <a:lnTo>
                  <a:pt x="0" y="2292"/>
                </a:lnTo>
                <a:lnTo>
                  <a:pt x="21360" y="2292"/>
                </a:lnTo>
                <a:lnTo>
                  <a:pt x="213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3299591" y="3340439"/>
            <a:ext cx="1243508" cy="749948"/>
          </a:xfrm>
          <a:custGeom>
            <a:rect b="b" l="l" r="r" t="t"/>
            <a:pathLst>
              <a:path extrusionOk="0" h="50147" w="8315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3332492" y="3377453"/>
            <a:ext cx="1126979" cy="674545"/>
          </a:xfrm>
          <a:custGeom>
            <a:rect b="b" l="l" r="r" t="t"/>
            <a:pathLst>
              <a:path extrusionOk="0" h="45105" w="75358">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4466330" y="3688331"/>
            <a:ext cx="61719" cy="52791"/>
          </a:xfrm>
          <a:custGeom>
            <a:rect b="b" l="l" r="r" t="t"/>
            <a:pathLst>
              <a:path extrusionOk="0" h="3530" w="4127">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3332492" y="3377453"/>
            <a:ext cx="1126979" cy="57592"/>
          </a:xfrm>
          <a:custGeom>
            <a:rect b="b" l="l" r="r" t="t"/>
            <a:pathLst>
              <a:path extrusionOk="0" h="3851" w="75358">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4283970" y="3392543"/>
            <a:ext cx="27442" cy="23629"/>
          </a:xfrm>
          <a:custGeom>
            <a:rect b="b" l="l" r="r" t="t"/>
            <a:pathLst>
              <a:path extrusionOk="0" h="1580" w="1835">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4341562" y="3392543"/>
            <a:ext cx="27427" cy="23629"/>
          </a:xfrm>
          <a:custGeom>
            <a:rect b="b" l="l" r="r" t="t"/>
            <a:pathLst>
              <a:path extrusionOk="0" h="1580" w="1834">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4400515" y="3392543"/>
            <a:ext cx="27427" cy="23629"/>
          </a:xfrm>
          <a:custGeom>
            <a:rect b="b" l="l" r="r" t="t"/>
            <a:pathLst>
              <a:path extrusionOk="0" h="1580" w="1834">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3332492" y="3435030"/>
            <a:ext cx="1126979" cy="46630"/>
          </a:xfrm>
          <a:custGeom>
            <a:rect b="b" l="l" r="r" t="t"/>
            <a:pathLst>
              <a:path extrusionOk="0" h="3118" w="75358">
                <a:moveTo>
                  <a:pt x="1" y="1"/>
                </a:moveTo>
                <a:lnTo>
                  <a:pt x="1" y="3118"/>
                </a:lnTo>
                <a:lnTo>
                  <a:pt x="75357" y="3118"/>
                </a:lnTo>
                <a:lnTo>
                  <a:pt x="7535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4248332" y="3435030"/>
            <a:ext cx="211150" cy="46630"/>
          </a:xfrm>
          <a:custGeom>
            <a:rect b="b" l="l" r="r" t="t"/>
            <a:pathLst>
              <a:path extrusionOk="0" h="3118" w="14119">
                <a:moveTo>
                  <a:pt x="0" y="1"/>
                </a:moveTo>
                <a:lnTo>
                  <a:pt x="0" y="3118"/>
                </a:lnTo>
                <a:lnTo>
                  <a:pt x="14118" y="3118"/>
                </a:lnTo>
                <a:lnTo>
                  <a:pt x="1411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4090659" y="3435030"/>
            <a:ext cx="157686" cy="46630"/>
          </a:xfrm>
          <a:custGeom>
            <a:rect b="b" l="l" r="r" t="t"/>
            <a:pathLst>
              <a:path extrusionOk="0" h="3118" w="10544">
                <a:moveTo>
                  <a:pt x="1" y="1"/>
                </a:moveTo>
                <a:lnTo>
                  <a:pt x="1" y="3118"/>
                </a:lnTo>
                <a:lnTo>
                  <a:pt x="10543" y="3118"/>
                </a:lnTo>
                <a:lnTo>
                  <a:pt x="1054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938475" y="3521411"/>
            <a:ext cx="485350" cy="122033"/>
          </a:xfrm>
          <a:custGeom>
            <a:rect b="b" l="l" r="r" t="t"/>
            <a:pathLst>
              <a:path extrusionOk="0" h="8160" w="32454">
                <a:moveTo>
                  <a:pt x="1" y="0"/>
                </a:moveTo>
                <a:lnTo>
                  <a:pt x="1" y="8159"/>
                </a:lnTo>
                <a:lnTo>
                  <a:pt x="32454" y="8159"/>
                </a:lnTo>
                <a:lnTo>
                  <a:pt x="324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938475" y="3677707"/>
            <a:ext cx="371557" cy="26067"/>
          </a:xfrm>
          <a:custGeom>
            <a:rect b="b" l="l" r="r" t="t"/>
            <a:pathLst>
              <a:path extrusionOk="0" h="1743" w="24845">
                <a:moveTo>
                  <a:pt x="1" y="0"/>
                </a:moveTo>
                <a:lnTo>
                  <a:pt x="1" y="1742"/>
                </a:lnTo>
                <a:lnTo>
                  <a:pt x="24845" y="1742"/>
                </a:lnTo>
                <a:lnTo>
                  <a:pt x="2484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3938475" y="3733908"/>
            <a:ext cx="485350" cy="26067"/>
          </a:xfrm>
          <a:custGeom>
            <a:rect b="b" l="l" r="r" t="t"/>
            <a:pathLst>
              <a:path extrusionOk="0" h="1743" w="32454">
                <a:moveTo>
                  <a:pt x="1" y="1"/>
                </a:moveTo>
                <a:lnTo>
                  <a:pt x="1" y="1743"/>
                </a:lnTo>
                <a:lnTo>
                  <a:pt x="32454" y="1743"/>
                </a:lnTo>
                <a:lnTo>
                  <a:pt x="324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938475" y="3790124"/>
            <a:ext cx="485350" cy="26067"/>
          </a:xfrm>
          <a:custGeom>
            <a:rect b="b" l="l" r="r" t="t"/>
            <a:pathLst>
              <a:path extrusionOk="0" h="1743" w="32454">
                <a:moveTo>
                  <a:pt x="1" y="1"/>
                </a:moveTo>
                <a:lnTo>
                  <a:pt x="1" y="1742"/>
                </a:lnTo>
                <a:lnTo>
                  <a:pt x="32454" y="1742"/>
                </a:lnTo>
                <a:lnTo>
                  <a:pt x="3245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3938475" y="3847702"/>
            <a:ext cx="485350" cy="24706"/>
          </a:xfrm>
          <a:custGeom>
            <a:rect b="b" l="l" r="r" t="t"/>
            <a:pathLst>
              <a:path extrusionOk="0" h="1652" w="32454">
                <a:moveTo>
                  <a:pt x="1" y="1"/>
                </a:moveTo>
                <a:lnTo>
                  <a:pt x="1" y="1651"/>
                </a:lnTo>
                <a:lnTo>
                  <a:pt x="32454" y="1651"/>
                </a:lnTo>
                <a:lnTo>
                  <a:pt x="3245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938475" y="3903918"/>
            <a:ext cx="270102" cy="26067"/>
          </a:xfrm>
          <a:custGeom>
            <a:rect b="b" l="l" r="r" t="t"/>
            <a:pathLst>
              <a:path extrusionOk="0" h="1743" w="18061">
                <a:moveTo>
                  <a:pt x="1" y="1"/>
                </a:moveTo>
                <a:lnTo>
                  <a:pt x="1" y="1742"/>
                </a:lnTo>
                <a:lnTo>
                  <a:pt x="18061" y="1742"/>
                </a:lnTo>
                <a:lnTo>
                  <a:pt x="1806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4240106"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4303172"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4366238" y="3903905"/>
            <a:ext cx="47991" cy="45269"/>
          </a:xfrm>
          <a:custGeom>
            <a:rect b="b" l="l" r="r" t="t"/>
            <a:pathLst>
              <a:path extrusionOk="0" h="3027" w="3209">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a:off x="3368145" y="3521411"/>
            <a:ext cx="182346" cy="182361"/>
          </a:xfrm>
          <a:custGeom>
            <a:rect b="b" l="l" r="r" t="t"/>
            <a:pathLst>
              <a:path extrusionOk="0" h="12194" w="12193">
                <a:moveTo>
                  <a:pt x="0" y="0"/>
                </a:moveTo>
                <a:lnTo>
                  <a:pt x="0" y="12193"/>
                </a:lnTo>
                <a:lnTo>
                  <a:pt x="12193" y="12193"/>
                </a:lnTo>
                <a:lnTo>
                  <a:pt x="1219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a:off x="3368145" y="3738036"/>
            <a:ext cx="182346" cy="52103"/>
          </a:xfrm>
          <a:custGeom>
            <a:rect b="b" l="l" r="r" t="t"/>
            <a:pathLst>
              <a:path extrusionOk="0" h="3484" w="12193">
                <a:moveTo>
                  <a:pt x="0" y="0"/>
                </a:moveTo>
                <a:lnTo>
                  <a:pt x="0" y="3484"/>
                </a:lnTo>
                <a:lnTo>
                  <a:pt x="12193" y="3484"/>
                </a:lnTo>
                <a:lnTo>
                  <a:pt x="121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p:nvPr/>
        </p:nvSpPr>
        <p:spPr>
          <a:xfrm>
            <a:off x="3368145" y="3816176"/>
            <a:ext cx="182346" cy="19202"/>
          </a:xfrm>
          <a:custGeom>
            <a:rect b="b" l="l" r="r" t="t"/>
            <a:pathLst>
              <a:path extrusionOk="0" h="1284" w="12193">
                <a:moveTo>
                  <a:pt x="0" y="0"/>
                </a:moveTo>
                <a:lnTo>
                  <a:pt x="0" y="1284"/>
                </a:lnTo>
                <a:lnTo>
                  <a:pt x="12193" y="1284"/>
                </a:lnTo>
                <a:lnTo>
                  <a:pt x="1219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7"/>
          <p:cNvSpPr/>
          <p:nvPr/>
        </p:nvSpPr>
        <p:spPr>
          <a:xfrm>
            <a:off x="3368145" y="3860054"/>
            <a:ext cx="182346" cy="19202"/>
          </a:xfrm>
          <a:custGeom>
            <a:rect b="b" l="l" r="r" t="t"/>
            <a:pathLst>
              <a:path extrusionOk="0" h="1284" w="12193">
                <a:moveTo>
                  <a:pt x="0" y="0"/>
                </a:moveTo>
                <a:lnTo>
                  <a:pt x="0" y="1283"/>
                </a:lnTo>
                <a:lnTo>
                  <a:pt x="12193" y="1283"/>
                </a:lnTo>
                <a:lnTo>
                  <a:pt x="1219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368145" y="3903918"/>
            <a:ext cx="182346" cy="19217"/>
          </a:xfrm>
          <a:custGeom>
            <a:rect b="b" l="l" r="r" t="t"/>
            <a:pathLst>
              <a:path extrusionOk="0" h="1285" w="12193">
                <a:moveTo>
                  <a:pt x="0" y="1"/>
                </a:moveTo>
                <a:lnTo>
                  <a:pt x="0" y="1284"/>
                </a:lnTo>
                <a:lnTo>
                  <a:pt x="12193" y="1284"/>
                </a:lnTo>
                <a:lnTo>
                  <a:pt x="1219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3368145" y="3946420"/>
            <a:ext cx="182346" cy="20578"/>
          </a:xfrm>
          <a:custGeom>
            <a:rect b="b" l="l" r="r" t="t"/>
            <a:pathLst>
              <a:path extrusionOk="0" h="1376" w="12193">
                <a:moveTo>
                  <a:pt x="0" y="1"/>
                </a:moveTo>
                <a:lnTo>
                  <a:pt x="0" y="1376"/>
                </a:lnTo>
                <a:lnTo>
                  <a:pt x="12193" y="1376"/>
                </a:lnTo>
                <a:lnTo>
                  <a:pt x="12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599846" y="3521411"/>
            <a:ext cx="296139" cy="182361"/>
          </a:xfrm>
          <a:custGeom>
            <a:rect b="b" l="l" r="r" t="t"/>
            <a:pathLst>
              <a:path extrusionOk="0" h="12194" w="19802">
                <a:moveTo>
                  <a:pt x="0" y="0"/>
                </a:moveTo>
                <a:lnTo>
                  <a:pt x="0" y="12193"/>
                </a:lnTo>
                <a:lnTo>
                  <a:pt x="19802" y="12193"/>
                </a:lnTo>
                <a:lnTo>
                  <a:pt x="1980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3599846" y="3738036"/>
            <a:ext cx="296139" cy="52103"/>
          </a:xfrm>
          <a:custGeom>
            <a:rect b="b" l="l" r="r" t="t"/>
            <a:pathLst>
              <a:path extrusionOk="0" h="3484" w="19802">
                <a:moveTo>
                  <a:pt x="0" y="0"/>
                </a:moveTo>
                <a:lnTo>
                  <a:pt x="0" y="3484"/>
                </a:lnTo>
                <a:lnTo>
                  <a:pt x="19802" y="3484"/>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3599846" y="3816176"/>
            <a:ext cx="296139" cy="19202"/>
          </a:xfrm>
          <a:custGeom>
            <a:rect b="b" l="l" r="r" t="t"/>
            <a:pathLst>
              <a:path extrusionOk="0" h="1284" w="19802">
                <a:moveTo>
                  <a:pt x="0" y="0"/>
                </a:moveTo>
                <a:lnTo>
                  <a:pt x="0" y="1284"/>
                </a:lnTo>
                <a:lnTo>
                  <a:pt x="19802" y="1284"/>
                </a:lnTo>
                <a:lnTo>
                  <a:pt x="1980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3599846" y="3860054"/>
            <a:ext cx="296139" cy="19202"/>
          </a:xfrm>
          <a:custGeom>
            <a:rect b="b" l="l" r="r" t="t"/>
            <a:pathLst>
              <a:path extrusionOk="0" h="1284" w="19802">
                <a:moveTo>
                  <a:pt x="0" y="0"/>
                </a:moveTo>
                <a:lnTo>
                  <a:pt x="0" y="1283"/>
                </a:lnTo>
                <a:lnTo>
                  <a:pt x="19802" y="1283"/>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3599846" y="3903918"/>
            <a:ext cx="296139" cy="19217"/>
          </a:xfrm>
          <a:custGeom>
            <a:rect b="b" l="l" r="r" t="t"/>
            <a:pathLst>
              <a:path extrusionOk="0" h="1285" w="19802">
                <a:moveTo>
                  <a:pt x="0" y="1"/>
                </a:moveTo>
                <a:lnTo>
                  <a:pt x="0" y="1284"/>
                </a:lnTo>
                <a:lnTo>
                  <a:pt x="19802" y="1284"/>
                </a:lnTo>
                <a:lnTo>
                  <a:pt x="198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3599846" y="3946420"/>
            <a:ext cx="182346" cy="20578"/>
          </a:xfrm>
          <a:custGeom>
            <a:rect b="b" l="l" r="r" t="t"/>
            <a:pathLst>
              <a:path extrusionOk="0" h="1376" w="12193">
                <a:moveTo>
                  <a:pt x="0" y="1"/>
                </a:moveTo>
                <a:lnTo>
                  <a:pt x="0" y="1376"/>
                </a:lnTo>
                <a:lnTo>
                  <a:pt x="12193" y="1376"/>
                </a:lnTo>
                <a:lnTo>
                  <a:pt x="1219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BRANDING</a:t>
            </a:r>
            <a:endParaRPr>
              <a:solidFill>
                <a:srgbClr val="0E2A47"/>
              </a:solidFill>
            </a:endParaRPr>
          </a:p>
        </p:txBody>
      </p:sp>
      <p:sp>
        <p:nvSpPr>
          <p:cNvPr id="553" name="Google Shape;553;p27"/>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ADAPTABILITY</a:t>
            </a:r>
            <a:endParaRPr>
              <a:solidFill>
                <a:srgbClr val="0E2A47"/>
              </a:solidFill>
            </a:endParaRPr>
          </a:p>
        </p:txBody>
      </p:sp>
      <p:sp>
        <p:nvSpPr>
          <p:cNvPr id="554" name="Google Shape;554;p27"/>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8" name="Shape 558"/>
        <p:cNvGrpSpPr/>
        <p:nvPr/>
      </p:nvGrpSpPr>
      <p:grpSpPr>
        <a:xfrm>
          <a:off x="0" y="0"/>
          <a:ext cx="0" cy="0"/>
          <a:chOff x="0" y="0"/>
          <a:chExt cx="0" cy="0"/>
        </a:xfrm>
      </p:grpSpPr>
      <p:sp>
        <p:nvSpPr>
          <p:cNvPr id="559" name="Google Shape;559;p28"/>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MAJOR REQUIREMENTS</a:t>
            </a:r>
            <a:endParaRPr/>
          </a:p>
        </p:txBody>
      </p:sp>
      <p:sp>
        <p:nvSpPr>
          <p:cNvPr id="560" name="Google Shape;560;p28"/>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1" name="Google Shape;561;p28"/>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2" name="Google Shape;562;p28"/>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It’s full of iron oxide dust</a:t>
            </a:r>
            <a:endParaRPr/>
          </a:p>
        </p:txBody>
      </p:sp>
      <p:sp>
        <p:nvSpPr>
          <p:cNvPr id="563" name="Google Shape;563;p28"/>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USER EXPERIENCE</a:t>
            </a:r>
            <a:endParaRPr sz="900"/>
          </a:p>
        </p:txBody>
      </p:sp>
      <p:sp>
        <p:nvSpPr>
          <p:cNvPr id="564" name="Google Shape;564;p28"/>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INFORMATION</a:t>
            </a:r>
            <a:endParaRPr sz="900"/>
          </a:p>
        </p:txBody>
      </p:sp>
      <p:sp>
        <p:nvSpPr>
          <p:cNvPr id="565" name="Google Shape;565;p28"/>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IMAGES</a:t>
            </a:r>
            <a:endParaRPr sz="900"/>
          </a:p>
        </p:txBody>
      </p:sp>
      <p:sp>
        <p:nvSpPr>
          <p:cNvPr id="566" name="Google Shape;566;p28"/>
          <p:cNvSpPr/>
          <p:nvPr/>
        </p:nvSpPr>
        <p:spPr>
          <a:xfrm>
            <a:off x="1916500" y="3140312"/>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2118344"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2613395"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2268942" y="2012352"/>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2177636"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4057680"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3855009"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4551923"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4207470" y="2012389"/>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4116163"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5793536"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5990605"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6490450" y="2264371"/>
            <a:ext cx="40063" cy="916068"/>
          </a:xfrm>
          <a:custGeom>
            <a:rect b="b" l="l" r="r" t="t"/>
            <a:pathLst>
              <a:path extrusionOk="0" h="48727" w="2131">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6147595" y="2012389"/>
            <a:ext cx="725812" cy="641005"/>
          </a:xfrm>
          <a:custGeom>
            <a:rect b="b" l="l" r="r" t="t"/>
            <a:pathLst>
              <a:path extrusionOk="0" h="34096" w="38607">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6056289" y="1992067"/>
            <a:ext cx="794695" cy="682102"/>
          </a:xfrm>
          <a:custGeom>
            <a:rect b="b" l="l" r="r" t="t"/>
            <a:pathLst>
              <a:path extrusionOk="0" h="36282" w="42271">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28"/>
          <p:cNvGrpSpPr/>
          <p:nvPr/>
        </p:nvGrpSpPr>
        <p:grpSpPr>
          <a:xfrm>
            <a:off x="2485018" y="2203442"/>
            <a:ext cx="295272" cy="295272"/>
            <a:chOff x="1190625" y="238125"/>
            <a:chExt cx="5226050" cy="5226050"/>
          </a:xfrm>
        </p:grpSpPr>
        <p:sp>
          <p:nvSpPr>
            <p:cNvPr id="582" name="Google Shape;582;p28"/>
            <p:cNvSpPr/>
            <p:nvPr/>
          </p:nvSpPr>
          <p:spPr>
            <a:xfrm>
              <a:off x="1190625" y="1515525"/>
              <a:ext cx="1645000" cy="2151125"/>
            </a:xfrm>
            <a:custGeom>
              <a:rect b="b" l="l" r="r" t="t"/>
              <a:pathLst>
                <a:path extrusionOk="0" h="86045" w="6580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1865625" y="238125"/>
              <a:ext cx="2005325" cy="2148975"/>
            </a:xfrm>
            <a:custGeom>
              <a:rect b="b" l="l" r="r" t="t"/>
              <a:pathLst>
                <a:path extrusionOk="0" h="85959" w="80213">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4772975" y="2037400"/>
              <a:ext cx="1643700" cy="2149150"/>
            </a:xfrm>
            <a:custGeom>
              <a:rect b="b" l="l" r="r" t="t"/>
              <a:pathLst>
                <a:path extrusionOk="0" h="85966" w="65748">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3595225" y="300300"/>
              <a:ext cx="2493600" cy="1326850"/>
            </a:xfrm>
            <a:custGeom>
              <a:rect b="b" l="l" r="r" t="t"/>
              <a:pathLst>
                <a:path extrusionOk="0" h="53074" w="99744">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1519350" y="4075125"/>
              <a:ext cx="2490100" cy="1326425"/>
            </a:xfrm>
            <a:custGeom>
              <a:rect b="b" l="l" r="r" t="t"/>
              <a:pathLst>
                <a:path extrusionOk="0" h="53057" w="99604">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3733275" y="3314750"/>
              <a:ext cx="2008825" cy="2149425"/>
            </a:xfrm>
            <a:custGeom>
              <a:rect b="b" l="l" r="r" t="t"/>
              <a:pathLst>
                <a:path extrusionOk="0" h="85977" w="80353">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28"/>
          <p:cNvGrpSpPr/>
          <p:nvPr/>
        </p:nvGrpSpPr>
        <p:grpSpPr>
          <a:xfrm>
            <a:off x="4409906" y="2192159"/>
            <a:ext cx="317750" cy="317849"/>
            <a:chOff x="1191425" y="238125"/>
            <a:chExt cx="5217575" cy="5219200"/>
          </a:xfrm>
        </p:grpSpPr>
        <p:sp>
          <p:nvSpPr>
            <p:cNvPr id="589" name="Google Shape;589;p28"/>
            <p:cNvSpPr/>
            <p:nvPr/>
          </p:nvSpPr>
          <p:spPr>
            <a:xfrm>
              <a:off x="1191425" y="3001025"/>
              <a:ext cx="2474250" cy="2456300"/>
            </a:xfrm>
            <a:custGeom>
              <a:rect b="b" l="l" r="r" t="t"/>
              <a:pathLst>
                <a:path extrusionOk="0" h="98252" w="9897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3972275" y="3001025"/>
              <a:ext cx="2436725" cy="2453850"/>
            </a:xfrm>
            <a:custGeom>
              <a:rect b="b" l="l" r="r" t="t"/>
              <a:pathLst>
                <a:path extrusionOk="0" h="98154" w="97469">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1191425" y="238125"/>
              <a:ext cx="2474250" cy="2456300"/>
            </a:xfrm>
            <a:custGeom>
              <a:rect b="b" l="l" r="r" t="t"/>
              <a:pathLst>
                <a:path extrusionOk="0" h="98252" w="9897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3972275" y="240550"/>
              <a:ext cx="2436725" cy="2453875"/>
            </a:xfrm>
            <a:custGeom>
              <a:rect b="b" l="l" r="r" t="t"/>
              <a:pathLst>
                <a:path extrusionOk="0" h="98155" w="97469">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3054850" y="2520700"/>
              <a:ext cx="680950" cy="715200"/>
            </a:xfrm>
            <a:custGeom>
              <a:rect b="b" l="l" r="r" t="t"/>
              <a:pathLst>
                <a:path extrusionOk="0" h="28608" w="27238">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3818950" y="2520700"/>
              <a:ext cx="776375" cy="698900"/>
            </a:xfrm>
            <a:custGeom>
              <a:rect b="b" l="l" r="r" t="t"/>
              <a:pathLst>
                <a:path extrusionOk="0" h="27956" w="31055">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28"/>
          <p:cNvSpPr/>
          <p:nvPr/>
        </p:nvSpPr>
        <p:spPr>
          <a:xfrm>
            <a:off x="6363675" y="2174113"/>
            <a:ext cx="317516" cy="317516"/>
          </a:xfrm>
          <a:custGeom>
            <a:rect b="b" l="l" r="r" t="t"/>
            <a:pathLst>
              <a:path extrusionOk="0" h="187325" w="187325">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 name="Google Shape;596;p28"/>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